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8" r:id="rId3"/>
    <p:sldId id="319" r:id="rId4"/>
    <p:sldId id="320" r:id="rId5"/>
    <p:sldId id="326" r:id="rId6"/>
    <p:sldId id="323" r:id="rId7"/>
    <p:sldId id="308" r:id="rId8"/>
    <p:sldId id="327" r:id="rId9"/>
    <p:sldId id="331" r:id="rId10"/>
    <p:sldId id="329" r:id="rId11"/>
    <p:sldId id="328" r:id="rId12"/>
    <p:sldId id="33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21212"/>
    <a:srgbClr val="F595AA"/>
    <a:srgbClr val="EA7A85"/>
    <a:srgbClr val="E45664"/>
    <a:srgbClr val="1C908D"/>
    <a:srgbClr val="E6E6E6"/>
    <a:srgbClr val="238A99"/>
    <a:srgbClr val="F04D75"/>
    <a:srgbClr val="F5C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109" autoAdjust="0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>
        <p:guide orient="horz" pos="30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4DC1C-AF34-4599-807E-7B06946FFA1E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5FBF-1EA2-41A7-A1EF-9304AF7650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3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95FBF-1EA2-41A7-A1EF-9304AF7650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4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" t="15152" r="26574" b="166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Freeform: Shape 14"/>
          <p:cNvSpPr/>
          <p:nvPr userDrawn="1"/>
        </p:nvSpPr>
        <p:spPr>
          <a:xfrm rot="5956931">
            <a:off x="3234790" y="-1361289"/>
            <a:ext cx="5404957" cy="12915459"/>
          </a:xfrm>
          <a:custGeom>
            <a:avLst/>
            <a:gdLst>
              <a:gd name="connsiteX0" fmla="*/ 0 w 5404957"/>
              <a:gd name="connsiteY0" fmla="*/ 12915459 h 12915459"/>
              <a:gd name="connsiteX1" fmla="*/ 1664180 w 5404957"/>
              <a:gd name="connsiteY1" fmla="*/ 289709 h 12915459"/>
              <a:gd name="connsiteX2" fmla="*/ 1943834 w 5404957"/>
              <a:gd name="connsiteY2" fmla="*/ 244003 h 12915459"/>
              <a:gd name="connsiteX3" fmla="*/ 2045542 w 5404957"/>
              <a:gd name="connsiteY3" fmla="*/ 598530 h 12915459"/>
              <a:gd name="connsiteX4" fmla="*/ 1986460 w 5404957"/>
              <a:gd name="connsiteY4" fmla="*/ 237034 h 12915459"/>
              <a:gd name="connsiteX5" fmla="*/ 3436767 w 5404957"/>
              <a:gd name="connsiteY5" fmla="*/ 0 h 12915459"/>
              <a:gd name="connsiteX6" fmla="*/ 5404957 w 5404957"/>
              <a:gd name="connsiteY6" fmla="*/ 12042499 h 12915459"/>
              <a:gd name="connsiteX7" fmla="*/ 3954650 w 5404957"/>
              <a:gd name="connsiteY7" fmla="*/ 12279532 h 12915459"/>
              <a:gd name="connsiteX8" fmla="*/ 3952993 w 5404957"/>
              <a:gd name="connsiteY8" fmla="*/ 12269393 h 1291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4957" h="12915459">
                <a:moveTo>
                  <a:pt x="0" y="12915459"/>
                </a:moveTo>
                <a:lnTo>
                  <a:pt x="1664180" y="289709"/>
                </a:lnTo>
                <a:lnTo>
                  <a:pt x="1943834" y="244003"/>
                </a:lnTo>
                <a:lnTo>
                  <a:pt x="2045542" y="598530"/>
                </a:lnTo>
                <a:lnTo>
                  <a:pt x="1986460" y="237034"/>
                </a:lnTo>
                <a:lnTo>
                  <a:pt x="3436767" y="0"/>
                </a:lnTo>
                <a:lnTo>
                  <a:pt x="5404957" y="12042499"/>
                </a:lnTo>
                <a:lnTo>
                  <a:pt x="3954650" y="12279532"/>
                </a:lnTo>
                <a:lnTo>
                  <a:pt x="3952993" y="12269393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/>
          <p:cNvSpPr/>
          <p:nvPr userDrawn="1"/>
        </p:nvSpPr>
        <p:spPr>
          <a:xfrm rot="16002961">
            <a:off x="7941998" y="2602354"/>
            <a:ext cx="3289330" cy="5407984"/>
          </a:xfrm>
          <a:custGeom>
            <a:avLst/>
            <a:gdLst>
              <a:gd name="connsiteX0" fmla="*/ 3289330 w 3289330"/>
              <a:gd name="connsiteY0" fmla="*/ 5407984 h 5407984"/>
              <a:gd name="connsiteX1" fmla="*/ 0 w 3289330"/>
              <a:gd name="connsiteY1" fmla="*/ 5219245 h 5407984"/>
              <a:gd name="connsiteX2" fmla="*/ 2838269 w 3289330"/>
              <a:gd name="connsiteY2" fmla="*/ 0 h 54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9330" h="5407984">
                <a:moveTo>
                  <a:pt x="3289330" y="5407984"/>
                </a:moveTo>
                <a:lnTo>
                  <a:pt x="0" y="5219245"/>
                </a:lnTo>
                <a:lnTo>
                  <a:pt x="2838269" y="0"/>
                </a:lnTo>
                <a:close/>
              </a:path>
            </a:pathLst>
          </a:cu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/>
          <p:cNvSpPr/>
          <p:nvPr userDrawn="1"/>
        </p:nvSpPr>
        <p:spPr>
          <a:xfrm rot="375878">
            <a:off x="12066" y="1470091"/>
            <a:ext cx="7450149" cy="2988921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0149" h="2988921">
                <a:moveTo>
                  <a:pt x="1837429" y="0"/>
                </a:moveTo>
                <a:lnTo>
                  <a:pt x="7450149" y="2646160"/>
                </a:lnTo>
                <a:lnTo>
                  <a:pt x="1950496" y="754918"/>
                </a:lnTo>
                <a:lnTo>
                  <a:pt x="129539" y="2988921"/>
                </a:lnTo>
                <a:lnTo>
                  <a:pt x="0" y="1808890"/>
                </a:lnTo>
                <a:close/>
              </a:path>
            </a:pathLst>
          </a:cu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1" y="2013312"/>
            <a:ext cx="12357758" cy="4844688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11927488 w 12192000"/>
              <a:gd name="connsiteY2" fmla="*/ 4779705 h 4779705"/>
              <a:gd name="connsiteX3" fmla="*/ 2074406 w 12192000"/>
              <a:gd name="connsiteY3" fmla="*/ 134393 h 4779705"/>
              <a:gd name="connsiteX4" fmla="*/ 20547 w 12192000"/>
              <a:gd name="connsiteY4" fmla="*/ 2156351 h 4779705"/>
              <a:gd name="connsiteX5" fmla="*/ 20547 w 12192000"/>
              <a:gd name="connsiteY5" fmla="*/ 4779705 h 4779705"/>
              <a:gd name="connsiteX6" fmla="*/ 0 w 12192000"/>
              <a:gd name="connsiteY6" fmla="*/ 4779705 h 4779705"/>
              <a:gd name="connsiteX7" fmla="*/ 0 w 12192000"/>
              <a:gd name="connsiteY7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11927488" y="4779705"/>
                </a:lnTo>
                <a:lnTo>
                  <a:pt x="2074406" y="134393"/>
                </a:lnTo>
                <a:lnTo>
                  <a:pt x="20547" y="2156351"/>
                </a:lnTo>
                <a:lnTo>
                  <a:pt x="20547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 rot="16200000">
            <a:off x="8072960" y="2694524"/>
            <a:ext cx="2968173" cy="5269908"/>
          </a:xfrm>
          <a:prstGeom prst="triangle">
            <a:avLst>
              <a:gd name="adj" fmla="val 83963"/>
            </a:avLst>
          </a:prstGeom>
          <a:gradFill flip="none" rotWithShape="1">
            <a:gsLst>
              <a:gs pos="91000">
                <a:schemeClr val="accent2">
                  <a:alpha val="0"/>
                </a:schemeClr>
              </a:gs>
              <a:gs pos="45000">
                <a:schemeClr val="accent1">
                  <a:lumMod val="75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" y="2083020"/>
            <a:ext cx="12192000" cy="4779705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0 w 12192000"/>
              <a:gd name="connsiteY2" fmla="*/ 4779705 h 4779705"/>
              <a:gd name="connsiteX3" fmla="*/ 0 w 12192000"/>
              <a:gd name="connsiteY3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24000"/>
                </a:schemeClr>
              </a:gs>
              <a:gs pos="46000">
                <a:schemeClr val="accent1">
                  <a:lumMod val="95000"/>
                  <a:lumOff val="5000"/>
                  <a:alpha val="88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/>
          <p:cNvSpPr/>
          <p:nvPr userDrawn="1"/>
        </p:nvSpPr>
        <p:spPr>
          <a:xfrm rot="375878">
            <a:off x="91196" y="2107137"/>
            <a:ext cx="6838489" cy="2234003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  <a:gd name="connsiteX0" fmla="*/ 7450149 w 7541589"/>
              <a:gd name="connsiteY0" fmla="*/ 2646160 h 2988921"/>
              <a:gd name="connsiteX1" fmla="*/ 1950496 w 7541589"/>
              <a:gd name="connsiteY1" fmla="*/ 754918 h 2988921"/>
              <a:gd name="connsiteX2" fmla="*/ 129539 w 7541589"/>
              <a:gd name="connsiteY2" fmla="*/ 2988921 h 2988921"/>
              <a:gd name="connsiteX3" fmla="*/ 0 w 7541589"/>
              <a:gd name="connsiteY3" fmla="*/ 1808890 h 2988921"/>
              <a:gd name="connsiteX4" fmla="*/ 1837429 w 7541589"/>
              <a:gd name="connsiteY4" fmla="*/ 0 h 2988921"/>
              <a:gd name="connsiteX5" fmla="*/ 7541589 w 7541589"/>
              <a:gd name="connsiteY5" fmla="*/ 2737600 h 2988921"/>
              <a:gd name="connsiteX0" fmla="*/ 7450149 w 7541589"/>
              <a:gd name="connsiteY0" fmla="*/ 1891242 h 2234003"/>
              <a:gd name="connsiteX1" fmla="*/ 1950496 w 7541589"/>
              <a:gd name="connsiteY1" fmla="*/ 0 h 2234003"/>
              <a:gd name="connsiteX2" fmla="*/ 129539 w 7541589"/>
              <a:gd name="connsiteY2" fmla="*/ 2234003 h 2234003"/>
              <a:gd name="connsiteX3" fmla="*/ 0 w 7541589"/>
              <a:gd name="connsiteY3" fmla="*/ 1053972 h 2234003"/>
              <a:gd name="connsiteX4" fmla="*/ 7541589 w 7541589"/>
              <a:gd name="connsiteY4" fmla="*/ 1982682 h 2234003"/>
              <a:gd name="connsiteX0" fmla="*/ 7450149 w 7450149"/>
              <a:gd name="connsiteY0" fmla="*/ 1891242 h 2234003"/>
              <a:gd name="connsiteX1" fmla="*/ 1950496 w 7450149"/>
              <a:gd name="connsiteY1" fmla="*/ 0 h 2234003"/>
              <a:gd name="connsiteX2" fmla="*/ 129539 w 7450149"/>
              <a:gd name="connsiteY2" fmla="*/ 2234003 h 2234003"/>
              <a:gd name="connsiteX3" fmla="*/ 0 w 7450149"/>
              <a:gd name="connsiteY3" fmla="*/ 1053972 h 2234003"/>
              <a:gd name="connsiteX0" fmla="*/ 7320610 w 7320610"/>
              <a:gd name="connsiteY0" fmla="*/ 1891242 h 2234003"/>
              <a:gd name="connsiteX1" fmla="*/ 1820957 w 7320610"/>
              <a:gd name="connsiteY1" fmla="*/ 0 h 2234003"/>
              <a:gd name="connsiteX2" fmla="*/ 0 w 7320610"/>
              <a:gd name="connsiteY2" fmla="*/ 2234003 h 2234003"/>
              <a:gd name="connsiteX0" fmla="*/ 6838489 w 6838489"/>
              <a:gd name="connsiteY0" fmla="*/ 1830472 h 2234003"/>
              <a:gd name="connsiteX1" fmla="*/ 1820957 w 6838489"/>
              <a:gd name="connsiteY1" fmla="*/ 0 h 2234003"/>
              <a:gd name="connsiteX2" fmla="*/ 0 w 6838489"/>
              <a:gd name="connsiteY2" fmla="*/ 2234003 h 22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489" h="2234003">
                <a:moveTo>
                  <a:pt x="6838489" y="1830472"/>
                </a:moveTo>
                <a:lnTo>
                  <a:pt x="1820957" y="0"/>
                </a:lnTo>
                <a:lnTo>
                  <a:pt x="0" y="2234003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4"/>
          <p:cNvSpPr>
            <a:spLocks noGrp="1"/>
          </p:cNvSpPr>
          <p:nvPr>
            <p:ph type="title"/>
          </p:nvPr>
        </p:nvSpPr>
        <p:spPr>
          <a:xfrm>
            <a:off x="457200" y="3568439"/>
            <a:ext cx="5943600" cy="1664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7200" y="5393176"/>
            <a:ext cx="5943600" cy="8879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5310047"/>
            <a:ext cx="5943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0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20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57200" y="3372834"/>
            <a:ext cx="11274552" cy="293716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Freeform: Shape 13"/>
          <p:cNvSpPr/>
          <p:nvPr userDrawn="1"/>
        </p:nvSpPr>
        <p:spPr>
          <a:xfrm>
            <a:off x="-2" y="1599256"/>
            <a:ext cx="12192000" cy="1647206"/>
          </a:xfrm>
          <a:custGeom>
            <a:avLst/>
            <a:gdLst>
              <a:gd name="connsiteX0" fmla="*/ 0 w 12192000"/>
              <a:gd name="connsiteY0" fmla="*/ 0 h 1647206"/>
              <a:gd name="connsiteX1" fmla="*/ 12192000 w 12192000"/>
              <a:gd name="connsiteY1" fmla="*/ 0 h 1647206"/>
              <a:gd name="connsiteX2" fmla="*/ 12192000 w 12192000"/>
              <a:gd name="connsiteY2" fmla="*/ 1275890 h 1647206"/>
              <a:gd name="connsiteX3" fmla="*/ 1524000 w 12192000"/>
              <a:gd name="connsiteY3" fmla="*/ 1275890 h 1647206"/>
              <a:gd name="connsiteX4" fmla="*/ 1216820 w 12192000"/>
              <a:gd name="connsiteY4" fmla="*/ 1647206 h 1647206"/>
              <a:gd name="connsiteX5" fmla="*/ 909641 w 12192000"/>
              <a:gd name="connsiteY5" fmla="*/ 1275890 h 1647206"/>
              <a:gd name="connsiteX6" fmla="*/ 0 w 12192000"/>
              <a:gd name="connsiteY6" fmla="*/ 1275890 h 164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47206">
                <a:moveTo>
                  <a:pt x="0" y="0"/>
                </a:moveTo>
                <a:lnTo>
                  <a:pt x="12192000" y="0"/>
                </a:lnTo>
                <a:lnTo>
                  <a:pt x="12192000" y="1275890"/>
                </a:lnTo>
                <a:lnTo>
                  <a:pt x="1524000" y="1275890"/>
                </a:lnTo>
                <a:lnTo>
                  <a:pt x="1216820" y="1647206"/>
                </a:lnTo>
                <a:lnTo>
                  <a:pt x="909641" y="1275890"/>
                </a:lnTo>
                <a:lnTo>
                  <a:pt x="0" y="1275890"/>
                </a:lnTo>
                <a:close/>
              </a:path>
            </a:pathLst>
          </a:custGeom>
          <a:gradFill flip="none" rotWithShape="1">
            <a:gsLst>
              <a:gs pos="8000">
                <a:schemeClr val="accent1">
                  <a:lumMod val="75000"/>
                  <a:alpha val="94000"/>
                </a:schemeClr>
              </a:gs>
              <a:gs pos="70000">
                <a:schemeClr val="accent2">
                  <a:alpha val="88000"/>
                </a:schemeClr>
              </a:gs>
              <a:gs pos="100000">
                <a:schemeClr val="accent3">
                  <a:alpha val="97000"/>
                </a:schemeClr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725628"/>
            <a:ext cx="12192000" cy="1005841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2" y="2731469"/>
            <a:ext cx="1219200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0" y="1725629"/>
            <a:ext cx="1219199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58640" y="1816148"/>
            <a:ext cx="3474720" cy="82296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260080" y="1816148"/>
            <a:ext cx="3474720" cy="82296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816148"/>
            <a:ext cx="3474720" cy="82296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1553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 rot="10800000">
            <a:off x="0" y="5286276"/>
            <a:ext cx="12192000" cy="1275890"/>
          </a:xfrm>
          <a:custGeom>
            <a:avLst/>
            <a:gdLst>
              <a:gd name="connsiteX0" fmla="*/ 12192000 w 12192000"/>
              <a:gd name="connsiteY0" fmla="*/ 1275890 h 1275890"/>
              <a:gd name="connsiteX1" fmla="*/ 12191999 w 12192000"/>
              <a:gd name="connsiteY1" fmla="*/ 1275890 h 1275890"/>
              <a:gd name="connsiteX2" fmla="*/ 12191999 w 12192000"/>
              <a:gd name="connsiteY2" fmla="*/ 1265503 h 1275890"/>
              <a:gd name="connsiteX3" fmla="*/ 0 w 12192000"/>
              <a:gd name="connsiteY3" fmla="*/ 1265503 h 1275890"/>
              <a:gd name="connsiteX4" fmla="*/ 0 w 12192000"/>
              <a:gd name="connsiteY4" fmla="*/ 0 h 1275890"/>
              <a:gd name="connsiteX5" fmla="*/ 12192000 w 12192000"/>
              <a:gd name="connsiteY5" fmla="*/ 0 h 127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75890">
                <a:moveTo>
                  <a:pt x="12192000" y="1275890"/>
                </a:moveTo>
                <a:lnTo>
                  <a:pt x="12191999" y="1275890"/>
                </a:lnTo>
                <a:lnTo>
                  <a:pt x="12191999" y="1265503"/>
                </a:lnTo>
                <a:lnTo>
                  <a:pt x="0" y="1265503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8000">
                <a:schemeClr val="accent1">
                  <a:lumMod val="75000"/>
                  <a:alpha val="94000"/>
                </a:schemeClr>
              </a:gs>
              <a:gs pos="70000">
                <a:schemeClr val="accent2">
                  <a:alpha val="88000"/>
                </a:schemeClr>
              </a:gs>
              <a:gs pos="100000">
                <a:schemeClr val="accent3">
                  <a:alpha val="97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10800000">
            <a:off x="-2" y="5429953"/>
            <a:ext cx="12192000" cy="1005841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-2" y="5429953"/>
            <a:ext cx="1219200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10800000">
            <a:off x="0" y="6435793"/>
            <a:ext cx="1219199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 userDrawn="1"/>
        </p:nvSpPr>
        <p:spPr>
          <a:xfrm rot="10800000">
            <a:off x="11045463" y="5277396"/>
            <a:ext cx="614359" cy="3713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197" y="5556390"/>
            <a:ext cx="5095706" cy="75296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113419" y="5556390"/>
            <a:ext cx="5029200" cy="752967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57200" y="1644875"/>
            <a:ext cx="5095703" cy="32505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113418" y="1644875"/>
            <a:ext cx="5618334" cy="32505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1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230" b="39834"/>
          <a:stretch/>
        </p:blipFill>
        <p:spPr>
          <a:xfrm>
            <a:off x="0" y="2211432"/>
            <a:ext cx="12192000" cy="2843167"/>
          </a:xfrm>
          <a:prstGeom prst="rect">
            <a:avLst/>
          </a:prstGeom>
        </p:spPr>
      </p:pic>
      <p:sp>
        <p:nvSpPr>
          <p:cNvPr id="33" name="Freeform: Shape 32"/>
          <p:cNvSpPr/>
          <p:nvPr userDrawn="1"/>
        </p:nvSpPr>
        <p:spPr>
          <a:xfrm>
            <a:off x="0" y="3120510"/>
            <a:ext cx="12192000" cy="1275890"/>
          </a:xfrm>
          <a:custGeom>
            <a:avLst/>
            <a:gdLst>
              <a:gd name="connsiteX0" fmla="*/ 0 w 12192000"/>
              <a:gd name="connsiteY0" fmla="*/ 0 h 1275890"/>
              <a:gd name="connsiteX1" fmla="*/ 10489002 w 12192000"/>
              <a:gd name="connsiteY1" fmla="*/ 0 h 1275890"/>
              <a:gd name="connsiteX2" fmla="*/ 10996941 w 12192000"/>
              <a:gd name="connsiteY2" fmla="*/ 613994 h 1275890"/>
              <a:gd name="connsiteX3" fmla="*/ 11504881 w 12192000"/>
              <a:gd name="connsiteY3" fmla="*/ 0 h 1275890"/>
              <a:gd name="connsiteX4" fmla="*/ 12192000 w 12192000"/>
              <a:gd name="connsiteY4" fmla="*/ 0 h 1275890"/>
              <a:gd name="connsiteX5" fmla="*/ 12192000 w 12192000"/>
              <a:gd name="connsiteY5" fmla="*/ 1275890 h 1275890"/>
              <a:gd name="connsiteX6" fmla="*/ 1438552 w 12192000"/>
              <a:gd name="connsiteY6" fmla="*/ 1275890 h 1275890"/>
              <a:gd name="connsiteX7" fmla="*/ 921649 w 12192000"/>
              <a:gd name="connsiteY7" fmla="*/ 651061 h 1275890"/>
              <a:gd name="connsiteX8" fmla="*/ 404746 w 12192000"/>
              <a:gd name="connsiteY8" fmla="*/ 1275890 h 1275890"/>
              <a:gd name="connsiteX9" fmla="*/ 0 w 12192000"/>
              <a:gd name="connsiteY9" fmla="*/ 1275890 h 127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275890">
                <a:moveTo>
                  <a:pt x="0" y="0"/>
                </a:moveTo>
                <a:lnTo>
                  <a:pt x="10489002" y="0"/>
                </a:lnTo>
                <a:lnTo>
                  <a:pt x="10996941" y="613994"/>
                </a:lnTo>
                <a:lnTo>
                  <a:pt x="11504881" y="0"/>
                </a:lnTo>
                <a:lnTo>
                  <a:pt x="12192000" y="0"/>
                </a:lnTo>
                <a:lnTo>
                  <a:pt x="12192000" y="1275890"/>
                </a:lnTo>
                <a:lnTo>
                  <a:pt x="1438552" y="1275890"/>
                </a:lnTo>
                <a:lnTo>
                  <a:pt x="921649" y="651061"/>
                </a:lnTo>
                <a:lnTo>
                  <a:pt x="404746" y="1275890"/>
                </a:lnTo>
                <a:lnTo>
                  <a:pt x="0" y="1275890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75000"/>
                  <a:alpha val="92000"/>
                </a:schemeClr>
              </a:gs>
              <a:gs pos="67000">
                <a:schemeClr val="accent2">
                  <a:alpha val="77000"/>
                </a:schemeClr>
              </a:gs>
              <a:gs pos="100000">
                <a:schemeClr val="accent3">
                  <a:alpha val="7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/>
          <p:cNvSpPr/>
          <p:nvPr userDrawn="1"/>
        </p:nvSpPr>
        <p:spPr>
          <a:xfrm>
            <a:off x="0" y="3255535"/>
            <a:ext cx="12192000" cy="1005840"/>
          </a:xfrm>
          <a:custGeom>
            <a:avLst/>
            <a:gdLst>
              <a:gd name="connsiteX0" fmla="*/ 0 w 12192000"/>
              <a:gd name="connsiteY0" fmla="*/ 0 h 1005840"/>
              <a:gd name="connsiteX1" fmla="*/ 10600704 w 12192000"/>
              <a:gd name="connsiteY1" fmla="*/ 0 h 1005840"/>
              <a:gd name="connsiteX2" fmla="*/ 10996941 w 12192000"/>
              <a:gd name="connsiteY2" fmla="*/ 478969 h 1005840"/>
              <a:gd name="connsiteX3" fmla="*/ 11393179 w 12192000"/>
              <a:gd name="connsiteY3" fmla="*/ 0 h 1005840"/>
              <a:gd name="connsiteX4" fmla="*/ 12192000 w 12192000"/>
              <a:gd name="connsiteY4" fmla="*/ 0 h 1005840"/>
              <a:gd name="connsiteX5" fmla="*/ 12192000 w 12192000"/>
              <a:gd name="connsiteY5" fmla="*/ 1005840 h 1005840"/>
              <a:gd name="connsiteX6" fmla="*/ 1326850 w 12192000"/>
              <a:gd name="connsiteY6" fmla="*/ 1005840 h 1005840"/>
              <a:gd name="connsiteX7" fmla="*/ 921649 w 12192000"/>
              <a:gd name="connsiteY7" fmla="*/ 516036 h 1005840"/>
              <a:gd name="connsiteX8" fmla="*/ 516448 w 12192000"/>
              <a:gd name="connsiteY8" fmla="*/ 1005840 h 1005840"/>
              <a:gd name="connsiteX9" fmla="*/ 0 w 12192000"/>
              <a:gd name="connsiteY9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1005840">
                <a:moveTo>
                  <a:pt x="0" y="0"/>
                </a:moveTo>
                <a:lnTo>
                  <a:pt x="10600704" y="0"/>
                </a:lnTo>
                <a:lnTo>
                  <a:pt x="10996941" y="478969"/>
                </a:lnTo>
                <a:lnTo>
                  <a:pt x="11393179" y="0"/>
                </a:lnTo>
                <a:lnTo>
                  <a:pt x="12192000" y="0"/>
                </a:lnTo>
                <a:lnTo>
                  <a:pt x="12192000" y="1005840"/>
                </a:lnTo>
                <a:lnTo>
                  <a:pt x="1326850" y="1005840"/>
                </a:lnTo>
                <a:lnTo>
                  <a:pt x="921649" y="516036"/>
                </a:lnTo>
                <a:lnTo>
                  <a:pt x="516448" y="1005840"/>
                </a:lnTo>
                <a:lnTo>
                  <a:pt x="0" y="1005840"/>
                </a:lnTo>
                <a:close/>
              </a:path>
            </a:pathLst>
          </a:cu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46200" y="4261375"/>
            <a:ext cx="108458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36" idx="0"/>
          </p:cNvCxnSpPr>
          <p:nvPr userDrawn="1"/>
        </p:nvCxnSpPr>
        <p:spPr>
          <a:xfrm>
            <a:off x="0" y="3255535"/>
            <a:ext cx="106299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524000" y="3438415"/>
            <a:ext cx="9144000" cy="640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0" y="5257344"/>
            <a:ext cx="11277597" cy="121872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449481"/>
            <a:ext cx="112776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42"/>
          <p:cNvSpPr>
            <a:spLocks noGrp="1"/>
          </p:cNvSpPr>
          <p:nvPr>
            <p:ph type="body" sz="quarter" idx="16"/>
          </p:nvPr>
        </p:nvSpPr>
        <p:spPr>
          <a:xfrm>
            <a:off x="457200" y="1243584"/>
            <a:ext cx="11277600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4" name="Straight Connector 43"/>
          <p:cNvCxnSpPr>
            <a:stCxn id="36" idx="3"/>
          </p:cNvCxnSpPr>
          <p:nvPr userDrawn="1"/>
        </p:nvCxnSpPr>
        <p:spPr>
          <a:xfrm>
            <a:off x="11393179" y="3255535"/>
            <a:ext cx="79882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634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557" b="39834"/>
          <a:stretch/>
        </p:blipFill>
        <p:spPr>
          <a:xfrm>
            <a:off x="0" y="1946248"/>
            <a:ext cx="12192000" cy="3108352"/>
          </a:xfrm>
          <a:prstGeom prst="rect">
            <a:avLst/>
          </a:prstGeom>
        </p:spPr>
      </p:pic>
      <p:sp>
        <p:nvSpPr>
          <p:cNvPr id="12" name="Freeform: Shape 11"/>
          <p:cNvSpPr/>
          <p:nvPr userDrawn="1"/>
        </p:nvSpPr>
        <p:spPr>
          <a:xfrm>
            <a:off x="-2" y="3780672"/>
            <a:ext cx="12192000" cy="1647206"/>
          </a:xfrm>
          <a:custGeom>
            <a:avLst/>
            <a:gdLst>
              <a:gd name="connsiteX0" fmla="*/ 0 w 12192000"/>
              <a:gd name="connsiteY0" fmla="*/ 0 h 1647206"/>
              <a:gd name="connsiteX1" fmla="*/ 12192000 w 12192000"/>
              <a:gd name="connsiteY1" fmla="*/ 0 h 1647206"/>
              <a:gd name="connsiteX2" fmla="*/ 12192000 w 12192000"/>
              <a:gd name="connsiteY2" fmla="*/ 1275890 h 1647206"/>
              <a:gd name="connsiteX3" fmla="*/ 1524000 w 12192000"/>
              <a:gd name="connsiteY3" fmla="*/ 1275890 h 1647206"/>
              <a:gd name="connsiteX4" fmla="*/ 1216820 w 12192000"/>
              <a:gd name="connsiteY4" fmla="*/ 1647206 h 1647206"/>
              <a:gd name="connsiteX5" fmla="*/ 909641 w 12192000"/>
              <a:gd name="connsiteY5" fmla="*/ 1275890 h 1647206"/>
              <a:gd name="connsiteX6" fmla="*/ 0 w 12192000"/>
              <a:gd name="connsiteY6" fmla="*/ 1275890 h 164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647206">
                <a:moveTo>
                  <a:pt x="0" y="0"/>
                </a:moveTo>
                <a:lnTo>
                  <a:pt x="12192000" y="0"/>
                </a:lnTo>
                <a:lnTo>
                  <a:pt x="12192000" y="1275890"/>
                </a:lnTo>
                <a:lnTo>
                  <a:pt x="1524000" y="1275890"/>
                </a:lnTo>
                <a:lnTo>
                  <a:pt x="1216820" y="1647206"/>
                </a:lnTo>
                <a:lnTo>
                  <a:pt x="909641" y="1275890"/>
                </a:lnTo>
                <a:lnTo>
                  <a:pt x="0" y="1275890"/>
                </a:lnTo>
                <a:close/>
              </a:path>
            </a:pathLst>
          </a:custGeom>
          <a:gradFill flip="none" rotWithShape="1">
            <a:gsLst>
              <a:gs pos="8000">
                <a:schemeClr val="accent1">
                  <a:lumMod val="75000"/>
                  <a:alpha val="94000"/>
                </a:schemeClr>
              </a:gs>
              <a:gs pos="70000">
                <a:schemeClr val="accent2">
                  <a:alpha val="88000"/>
                </a:schemeClr>
              </a:gs>
              <a:gs pos="100000">
                <a:schemeClr val="accent3">
                  <a:alpha val="97000"/>
                </a:schemeClr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907044"/>
            <a:ext cx="12192000" cy="1005841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2" y="4912885"/>
            <a:ext cx="1219200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3907045"/>
            <a:ext cx="1219199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524000" y="4089925"/>
            <a:ext cx="9144000" cy="640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0" y="5257344"/>
            <a:ext cx="11277597" cy="121872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449481"/>
            <a:ext cx="112776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42"/>
          <p:cNvSpPr>
            <a:spLocks noGrp="1"/>
          </p:cNvSpPr>
          <p:nvPr>
            <p:ph type="body" sz="quarter" idx="16"/>
          </p:nvPr>
        </p:nvSpPr>
        <p:spPr>
          <a:xfrm>
            <a:off x="457200" y="1243584"/>
            <a:ext cx="11277600" cy="5486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66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/>
          <p:nvPr userDrawn="1"/>
        </p:nvSpPr>
        <p:spPr>
          <a:xfrm rot="10800000">
            <a:off x="0" y="5286276"/>
            <a:ext cx="12192000" cy="1275890"/>
          </a:xfrm>
          <a:custGeom>
            <a:avLst/>
            <a:gdLst>
              <a:gd name="connsiteX0" fmla="*/ 12192000 w 12192000"/>
              <a:gd name="connsiteY0" fmla="*/ 1275890 h 1275890"/>
              <a:gd name="connsiteX1" fmla="*/ 12191999 w 12192000"/>
              <a:gd name="connsiteY1" fmla="*/ 1275890 h 1275890"/>
              <a:gd name="connsiteX2" fmla="*/ 12191999 w 12192000"/>
              <a:gd name="connsiteY2" fmla="*/ 1265503 h 1275890"/>
              <a:gd name="connsiteX3" fmla="*/ 0 w 12192000"/>
              <a:gd name="connsiteY3" fmla="*/ 1265503 h 1275890"/>
              <a:gd name="connsiteX4" fmla="*/ 0 w 12192000"/>
              <a:gd name="connsiteY4" fmla="*/ 0 h 1275890"/>
              <a:gd name="connsiteX5" fmla="*/ 12192000 w 12192000"/>
              <a:gd name="connsiteY5" fmla="*/ 0 h 127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275890">
                <a:moveTo>
                  <a:pt x="12192000" y="1275890"/>
                </a:moveTo>
                <a:lnTo>
                  <a:pt x="12191999" y="1275890"/>
                </a:lnTo>
                <a:lnTo>
                  <a:pt x="12191999" y="1265503"/>
                </a:lnTo>
                <a:lnTo>
                  <a:pt x="0" y="1265503"/>
                </a:lnTo>
                <a:lnTo>
                  <a:pt x="0" y="0"/>
                </a:ln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8000">
                <a:schemeClr val="accent1">
                  <a:lumMod val="75000"/>
                  <a:alpha val="94000"/>
                </a:schemeClr>
              </a:gs>
              <a:gs pos="70000">
                <a:schemeClr val="accent2">
                  <a:alpha val="88000"/>
                </a:schemeClr>
              </a:gs>
              <a:gs pos="100000">
                <a:schemeClr val="accent3">
                  <a:alpha val="97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rot="10800000">
            <a:off x="-2" y="5429953"/>
            <a:ext cx="12192000" cy="1005841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rot="10800000">
            <a:off x="-2" y="5429953"/>
            <a:ext cx="1219200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rot="10800000">
            <a:off x="0" y="6435793"/>
            <a:ext cx="1219199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7"/>
          <p:cNvSpPr>
            <a:spLocks noGrp="1"/>
          </p:cNvSpPr>
          <p:nvPr userDrawn="1">
            <p:ph type="body" sz="quarter" idx="14"/>
          </p:nvPr>
        </p:nvSpPr>
        <p:spPr>
          <a:xfrm>
            <a:off x="457200" y="5598516"/>
            <a:ext cx="11277599" cy="711479"/>
          </a:xfr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Isosceles Triangle 10"/>
          <p:cNvSpPr/>
          <p:nvPr userDrawn="1"/>
        </p:nvSpPr>
        <p:spPr>
          <a:xfrm rot="10800000">
            <a:off x="11045463" y="5288826"/>
            <a:ext cx="614359" cy="3713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95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t="20470" r="23031" b="20937"/>
          <a:stretch/>
        </p:blipFill>
        <p:spPr>
          <a:xfrm>
            <a:off x="0" y="1587500"/>
            <a:ext cx="12192000" cy="2857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582165"/>
            <a:ext cx="12192000" cy="2862833"/>
          </a:xfrm>
          <a:prstGeom prst="rect">
            <a:avLst/>
          </a:prstGeom>
          <a:gradFill>
            <a:gsLst>
              <a:gs pos="11000">
                <a:schemeClr val="accent1">
                  <a:lumMod val="75000"/>
                  <a:alpha val="92000"/>
                </a:schemeClr>
              </a:gs>
              <a:gs pos="67000">
                <a:schemeClr val="accent2">
                  <a:alpha val="77000"/>
                </a:schemeClr>
              </a:gs>
              <a:gs pos="100000">
                <a:schemeClr val="accent3">
                  <a:alpha val="78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765300"/>
            <a:ext cx="12192000" cy="25019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768856"/>
            <a:ext cx="12192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0" y="4267200"/>
            <a:ext cx="12192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2462276"/>
            <a:ext cx="11277600" cy="109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7200" y="4852940"/>
            <a:ext cx="5303520" cy="14570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431280" y="4852940"/>
            <a:ext cx="5303520" cy="14570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457200" y="1582165"/>
            <a:ext cx="614359" cy="3713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0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2"/>
          <p:cNvSpPr>
            <a:spLocks noGrp="1"/>
          </p:cNvSpPr>
          <p:nvPr>
            <p:ph type="body" sz="quarter" idx="16"/>
          </p:nvPr>
        </p:nvSpPr>
        <p:spPr>
          <a:xfrm>
            <a:off x="457200" y="1243584"/>
            <a:ext cx="11277600" cy="7315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5715248" y="2686339"/>
            <a:ext cx="2286000" cy="3657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10382629" y="2699786"/>
            <a:ext cx="1352171" cy="36576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6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8418422" y="5235214"/>
            <a:ext cx="2286000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Text Placeholder 42"/>
          <p:cNvSpPr>
            <a:spLocks noGrp="1"/>
          </p:cNvSpPr>
          <p:nvPr>
            <p:ph type="body" sz="quarter" idx="20"/>
          </p:nvPr>
        </p:nvSpPr>
        <p:spPr>
          <a:xfrm>
            <a:off x="1411092" y="5225469"/>
            <a:ext cx="2286000" cy="3657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dirty="0"/>
              <a:t>Edit Master text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57200" y="4914950"/>
            <a:ext cx="4284239" cy="274320"/>
            <a:chOff x="228600" y="4633385"/>
            <a:chExt cx="3581400" cy="27160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286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8600" y="4769186"/>
              <a:ext cx="35814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19300" y="4769186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 userDrawn="1"/>
        </p:nvGrpSpPr>
        <p:grpSpPr>
          <a:xfrm rot="10800000">
            <a:off x="4741438" y="3089519"/>
            <a:ext cx="4148194" cy="268200"/>
            <a:chOff x="228600" y="4633385"/>
            <a:chExt cx="3581400" cy="27160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286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28600" y="4769186"/>
              <a:ext cx="35814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100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019300" y="4769186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 userDrawn="1"/>
        </p:nvGrpSpPr>
        <p:grpSpPr>
          <a:xfrm>
            <a:off x="8918149" y="4916180"/>
            <a:ext cx="1464479" cy="274320"/>
            <a:chOff x="228600" y="4633385"/>
            <a:chExt cx="3581400" cy="27160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286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8600" y="4769186"/>
              <a:ext cx="35814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100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19300" y="4769186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 userDrawn="1"/>
        </p:nvGrpSpPr>
        <p:grpSpPr>
          <a:xfrm rot="10800000">
            <a:off x="10382629" y="3093961"/>
            <a:ext cx="1352170" cy="270717"/>
            <a:chOff x="228600" y="4633385"/>
            <a:chExt cx="3581400" cy="27160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286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8600" y="4769186"/>
              <a:ext cx="35814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0" y="4633385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019300" y="4769186"/>
              <a:ext cx="0" cy="1358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 userDrawn="1"/>
        </p:nvSpPr>
        <p:spPr>
          <a:xfrm>
            <a:off x="457199" y="3488805"/>
            <a:ext cx="4292374" cy="1314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CC99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4741438" y="3488798"/>
            <a:ext cx="2080404" cy="13144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817363" y="3488792"/>
            <a:ext cx="2080404" cy="13144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8889632" y="3487114"/>
            <a:ext cx="1492998" cy="13144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10382631" y="3487114"/>
            <a:ext cx="676084" cy="13161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502E00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11058716" y="3487114"/>
            <a:ext cx="676084" cy="13144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6728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" t="15152" r="26574" b="1665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Freeform: Shape 14"/>
          <p:cNvSpPr/>
          <p:nvPr userDrawn="1"/>
        </p:nvSpPr>
        <p:spPr>
          <a:xfrm rot="5956931">
            <a:off x="3234790" y="-1361289"/>
            <a:ext cx="5404957" cy="12915459"/>
          </a:xfrm>
          <a:custGeom>
            <a:avLst/>
            <a:gdLst>
              <a:gd name="connsiteX0" fmla="*/ 0 w 5404957"/>
              <a:gd name="connsiteY0" fmla="*/ 12915459 h 12915459"/>
              <a:gd name="connsiteX1" fmla="*/ 1664180 w 5404957"/>
              <a:gd name="connsiteY1" fmla="*/ 289709 h 12915459"/>
              <a:gd name="connsiteX2" fmla="*/ 1943834 w 5404957"/>
              <a:gd name="connsiteY2" fmla="*/ 244003 h 12915459"/>
              <a:gd name="connsiteX3" fmla="*/ 2045542 w 5404957"/>
              <a:gd name="connsiteY3" fmla="*/ 598530 h 12915459"/>
              <a:gd name="connsiteX4" fmla="*/ 1986460 w 5404957"/>
              <a:gd name="connsiteY4" fmla="*/ 237034 h 12915459"/>
              <a:gd name="connsiteX5" fmla="*/ 3436767 w 5404957"/>
              <a:gd name="connsiteY5" fmla="*/ 0 h 12915459"/>
              <a:gd name="connsiteX6" fmla="*/ 5404957 w 5404957"/>
              <a:gd name="connsiteY6" fmla="*/ 12042499 h 12915459"/>
              <a:gd name="connsiteX7" fmla="*/ 3954650 w 5404957"/>
              <a:gd name="connsiteY7" fmla="*/ 12279532 h 12915459"/>
              <a:gd name="connsiteX8" fmla="*/ 3952993 w 5404957"/>
              <a:gd name="connsiteY8" fmla="*/ 12269393 h 1291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4957" h="12915459">
                <a:moveTo>
                  <a:pt x="0" y="12915459"/>
                </a:moveTo>
                <a:lnTo>
                  <a:pt x="1664180" y="289709"/>
                </a:lnTo>
                <a:lnTo>
                  <a:pt x="1943834" y="244003"/>
                </a:lnTo>
                <a:lnTo>
                  <a:pt x="2045542" y="598530"/>
                </a:lnTo>
                <a:lnTo>
                  <a:pt x="1986460" y="237034"/>
                </a:lnTo>
                <a:lnTo>
                  <a:pt x="3436767" y="0"/>
                </a:lnTo>
                <a:lnTo>
                  <a:pt x="5404957" y="12042499"/>
                </a:lnTo>
                <a:lnTo>
                  <a:pt x="3954650" y="12279532"/>
                </a:lnTo>
                <a:lnTo>
                  <a:pt x="3952993" y="12269393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/>
          <p:cNvSpPr/>
          <p:nvPr userDrawn="1"/>
        </p:nvSpPr>
        <p:spPr>
          <a:xfrm rot="16002961">
            <a:off x="7941998" y="2602354"/>
            <a:ext cx="3289330" cy="5407984"/>
          </a:xfrm>
          <a:custGeom>
            <a:avLst/>
            <a:gdLst>
              <a:gd name="connsiteX0" fmla="*/ 3289330 w 3289330"/>
              <a:gd name="connsiteY0" fmla="*/ 5407984 h 5407984"/>
              <a:gd name="connsiteX1" fmla="*/ 0 w 3289330"/>
              <a:gd name="connsiteY1" fmla="*/ 5219245 h 5407984"/>
              <a:gd name="connsiteX2" fmla="*/ 2838269 w 3289330"/>
              <a:gd name="connsiteY2" fmla="*/ 0 h 54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9330" h="5407984">
                <a:moveTo>
                  <a:pt x="3289330" y="5407984"/>
                </a:moveTo>
                <a:lnTo>
                  <a:pt x="0" y="5219245"/>
                </a:lnTo>
                <a:lnTo>
                  <a:pt x="2838269" y="0"/>
                </a:lnTo>
                <a:close/>
              </a:path>
            </a:pathLst>
          </a:cu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/>
          <p:cNvSpPr/>
          <p:nvPr userDrawn="1"/>
        </p:nvSpPr>
        <p:spPr>
          <a:xfrm rot="375878">
            <a:off x="12066" y="1470091"/>
            <a:ext cx="7450149" cy="2988921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0149" h="2988921">
                <a:moveTo>
                  <a:pt x="1837429" y="0"/>
                </a:moveTo>
                <a:lnTo>
                  <a:pt x="7450149" y="2646160"/>
                </a:lnTo>
                <a:lnTo>
                  <a:pt x="1950496" y="754918"/>
                </a:lnTo>
                <a:lnTo>
                  <a:pt x="129539" y="2988921"/>
                </a:lnTo>
                <a:lnTo>
                  <a:pt x="0" y="1808890"/>
                </a:lnTo>
                <a:close/>
              </a:path>
            </a:pathLst>
          </a:cu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1" y="2013312"/>
            <a:ext cx="12357758" cy="4844688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11927488 w 12192000"/>
              <a:gd name="connsiteY2" fmla="*/ 4779705 h 4779705"/>
              <a:gd name="connsiteX3" fmla="*/ 2074406 w 12192000"/>
              <a:gd name="connsiteY3" fmla="*/ 134393 h 4779705"/>
              <a:gd name="connsiteX4" fmla="*/ 20547 w 12192000"/>
              <a:gd name="connsiteY4" fmla="*/ 2156351 h 4779705"/>
              <a:gd name="connsiteX5" fmla="*/ 20547 w 12192000"/>
              <a:gd name="connsiteY5" fmla="*/ 4779705 h 4779705"/>
              <a:gd name="connsiteX6" fmla="*/ 0 w 12192000"/>
              <a:gd name="connsiteY6" fmla="*/ 4779705 h 4779705"/>
              <a:gd name="connsiteX7" fmla="*/ 0 w 12192000"/>
              <a:gd name="connsiteY7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11927488" y="4779705"/>
                </a:lnTo>
                <a:lnTo>
                  <a:pt x="2074406" y="134393"/>
                </a:lnTo>
                <a:lnTo>
                  <a:pt x="20547" y="2156351"/>
                </a:lnTo>
                <a:lnTo>
                  <a:pt x="20547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 rot="16200000">
            <a:off x="8072960" y="2694524"/>
            <a:ext cx="2968173" cy="5269908"/>
          </a:xfrm>
          <a:prstGeom prst="triangle">
            <a:avLst>
              <a:gd name="adj" fmla="val 83963"/>
            </a:avLst>
          </a:prstGeom>
          <a:gradFill flip="none" rotWithShape="1">
            <a:gsLst>
              <a:gs pos="91000">
                <a:schemeClr val="accent2">
                  <a:alpha val="0"/>
                </a:schemeClr>
              </a:gs>
              <a:gs pos="45000">
                <a:schemeClr val="accent1">
                  <a:lumMod val="75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" y="2083020"/>
            <a:ext cx="12192000" cy="4779705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0 w 12192000"/>
              <a:gd name="connsiteY2" fmla="*/ 4779705 h 4779705"/>
              <a:gd name="connsiteX3" fmla="*/ 0 w 12192000"/>
              <a:gd name="connsiteY3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24000"/>
                </a:schemeClr>
              </a:gs>
              <a:gs pos="46000">
                <a:schemeClr val="accent1">
                  <a:lumMod val="95000"/>
                  <a:lumOff val="5000"/>
                  <a:alpha val="88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/>
          <p:cNvSpPr/>
          <p:nvPr userDrawn="1"/>
        </p:nvSpPr>
        <p:spPr>
          <a:xfrm rot="375878">
            <a:off x="91196" y="2107137"/>
            <a:ext cx="6838489" cy="2234003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  <a:gd name="connsiteX0" fmla="*/ 7450149 w 7541589"/>
              <a:gd name="connsiteY0" fmla="*/ 2646160 h 2988921"/>
              <a:gd name="connsiteX1" fmla="*/ 1950496 w 7541589"/>
              <a:gd name="connsiteY1" fmla="*/ 754918 h 2988921"/>
              <a:gd name="connsiteX2" fmla="*/ 129539 w 7541589"/>
              <a:gd name="connsiteY2" fmla="*/ 2988921 h 2988921"/>
              <a:gd name="connsiteX3" fmla="*/ 0 w 7541589"/>
              <a:gd name="connsiteY3" fmla="*/ 1808890 h 2988921"/>
              <a:gd name="connsiteX4" fmla="*/ 1837429 w 7541589"/>
              <a:gd name="connsiteY4" fmla="*/ 0 h 2988921"/>
              <a:gd name="connsiteX5" fmla="*/ 7541589 w 7541589"/>
              <a:gd name="connsiteY5" fmla="*/ 2737600 h 2988921"/>
              <a:gd name="connsiteX0" fmla="*/ 7450149 w 7541589"/>
              <a:gd name="connsiteY0" fmla="*/ 1891242 h 2234003"/>
              <a:gd name="connsiteX1" fmla="*/ 1950496 w 7541589"/>
              <a:gd name="connsiteY1" fmla="*/ 0 h 2234003"/>
              <a:gd name="connsiteX2" fmla="*/ 129539 w 7541589"/>
              <a:gd name="connsiteY2" fmla="*/ 2234003 h 2234003"/>
              <a:gd name="connsiteX3" fmla="*/ 0 w 7541589"/>
              <a:gd name="connsiteY3" fmla="*/ 1053972 h 2234003"/>
              <a:gd name="connsiteX4" fmla="*/ 7541589 w 7541589"/>
              <a:gd name="connsiteY4" fmla="*/ 1982682 h 2234003"/>
              <a:gd name="connsiteX0" fmla="*/ 7450149 w 7450149"/>
              <a:gd name="connsiteY0" fmla="*/ 1891242 h 2234003"/>
              <a:gd name="connsiteX1" fmla="*/ 1950496 w 7450149"/>
              <a:gd name="connsiteY1" fmla="*/ 0 h 2234003"/>
              <a:gd name="connsiteX2" fmla="*/ 129539 w 7450149"/>
              <a:gd name="connsiteY2" fmla="*/ 2234003 h 2234003"/>
              <a:gd name="connsiteX3" fmla="*/ 0 w 7450149"/>
              <a:gd name="connsiteY3" fmla="*/ 1053972 h 2234003"/>
              <a:gd name="connsiteX0" fmla="*/ 7320610 w 7320610"/>
              <a:gd name="connsiteY0" fmla="*/ 1891242 h 2234003"/>
              <a:gd name="connsiteX1" fmla="*/ 1820957 w 7320610"/>
              <a:gd name="connsiteY1" fmla="*/ 0 h 2234003"/>
              <a:gd name="connsiteX2" fmla="*/ 0 w 7320610"/>
              <a:gd name="connsiteY2" fmla="*/ 2234003 h 2234003"/>
              <a:gd name="connsiteX0" fmla="*/ 6838489 w 6838489"/>
              <a:gd name="connsiteY0" fmla="*/ 1830472 h 2234003"/>
              <a:gd name="connsiteX1" fmla="*/ 1820957 w 6838489"/>
              <a:gd name="connsiteY1" fmla="*/ 0 h 2234003"/>
              <a:gd name="connsiteX2" fmla="*/ 0 w 6838489"/>
              <a:gd name="connsiteY2" fmla="*/ 2234003 h 22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489" h="2234003">
                <a:moveTo>
                  <a:pt x="6838489" y="1830472"/>
                </a:moveTo>
                <a:lnTo>
                  <a:pt x="1820957" y="0"/>
                </a:lnTo>
                <a:lnTo>
                  <a:pt x="0" y="2234003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4"/>
          <p:cNvSpPr>
            <a:spLocks noGrp="1"/>
          </p:cNvSpPr>
          <p:nvPr>
            <p:ph type="title"/>
          </p:nvPr>
        </p:nvSpPr>
        <p:spPr>
          <a:xfrm>
            <a:off x="457200" y="3568439"/>
            <a:ext cx="5943600" cy="1664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55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: Shape 16"/>
          <p:cNvSpPr/>
          <p:nvPr userDrawn="1"/>
        </p:nvSpPr>
        <p:spPr>
          <a:xfrm rot="5956931">
            <a:off x="3234790" y="-1361289"/>
            <a:ext cx="5404957" cy="12915459"/>
          </a:xfrm>
          <a:custGeom>
            <a:avLst/>
            <a:gdLst>
              <a:gd name="connsiteX0" fmla="*/ 0 w 5404957"/>
              <a:gd name="connsiteY0" fmla="*/ 12915459 h 12915459"/>
              <a:gd name="connsiteX1" fmla="*/ 1664180 w 5404957"/>
              <a:gd name="connsiteY1" fmla="*/ 289709 h 12915459"/>
              <a:gd name="connsiteX2" fmla="*/ 1943834 w 5404957"/>
              <a:gd name="connsiteY2" fmla="*/ 244003 h 12915459"/>
              <a:gd name="connsiteX3" fmla="*/ 2045542 w 5404957"/>
              <a:gd name="connsiteY3" fmla="*/ 598530 h 12915459"/>
              <a:gd name="connsiteX4" fmla="*/ 1986460 w 5404957"/>
              <a:gd name="connsiteY4" fmla="*/ 237034 h 12915459"/>
              <a:gd name="connsiteX5" fmla="*/ 3436767 w 5404957"/>
              <a:gd name="connsiteY5" fmla="*/ 0 h 12915459"/>
              <a:gd name="connsiteX6" fmla="*/ 5404957 w 5404957"/>
              <a:gd name="connsiteY6" fmla="*/ 12042499 h 12915459"/>
              <a:gd name="connsiteX7" fmla="*/ 3954650 w 5404957"/>
              <a:gd name="connsiteY7" fmla="*/ 12279532 h 12915459"/>
              <a:gd name="connsiteX8" fmla="*/ 3952993 w 5404957"/>
              <a:gd name="connsiteY8" fmla="*/ 12269393 h 1291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4957" h="12915459">
                <a:moveTo>
                  <a:pt x="0" y="12915459"/>
                </a:moveTo>
                <a:lnTo>
                  <a:pt x="1664180" y="289709"/>
                </a:lnTo>
                <a:lnTo>
                  <a:pt x="1943834" y="244003"/>
                </a:lnTo>
                <a:lnTo>
                  <a:pt x="2045542" y="598530"/>
                </a:lnTo>
                <a:lnTo>
                  <a:pt x="1986460" y="237034"/>
                </a:lnTo>
                <a:lnTo>
                  <a:pt x="3436767" y="0"/>
                </a:lnTo>
                <a:lnTo>
                  <a:pt x="5404957" y="12042499"/>
                </a:lnTo>
                <a:lnTo>
                  <a:pt x="3954650" y="12279532"/>
                </a:lnTo>
                <a:lnTo>
                  <a:pt x="3952993" y="12269393"/>
                </a:lnTo>
                <a:close/>
              </a:path>
            </a:pathLst>
          </a:custGeom>
          <a:solidFill>
            <a:schemeClr val="accent1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/>
          <p:cNvSpPr/>
          <p:nvPr userDrawn="1"/>
        </p:nvSpPr>
        <p:spPr>
          <a:xfrm rot="16002961">
            <a:off x="7941998" y="2602354"/>
            <a:ext cx="3289330" cy="5407984"/>
          </a:xfrm>
          <a:custGeom>
            <a:avLst/>
            <a:gdLst>
              <a:gd name="connsiteX0" fmla="*/ 3289330 w 3289330"/>
              <a:gd name="connsiteY0" fmla="*/ 5407984 h 5407984"/>
              <a:gd name="connsiteX1" fmla="*/ 0 w 3289330"/>
              <a:gd name="connsiteY1" fmla="*/ 5219245 h 5407984"/>
              <a:gd name="connsiteX2" fmla="*/ 2838269 w 3289330"/>
              <a:gd name="connsiteY2" fmla="*/ 0 h 54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9330" h="5407984">
                <a:moveTo>
                  <a:pt x="3289330" y="5407984"/>
                </a:moveTo>
                <a:lnTo>
                  <a:pt x="0" y="5219245"/>
                </a:lnTo>
                <a:lnTo>
                  <a:pt x="2838269" y="0"/>
                </a:lnTo>
                <a:close/>
              </a:path>
            </a:pathLst>
          </a:cu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/>
          <p:cNvSpPr/>
          <p:nvPr userDrawn="1"/>
        </p:nvSpPr>
        <p:spPr>
          <a:xfrm rot="375878">
            <a:off x="12066" y="1459333"/>
            <a:ext cx="7450149" cy="2988921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0149" h="2988921">
                <a:moveTo>
                  <a:pt x="1837429" y="0"/>
                </a:moveTo>
                <a:lnTo>
                  <a:pt x="7450149" y="2646160"/>
                </a:lnTo>
                <a:lnTo>
                  <a:pt x="1950496" y="754918"/>
                </a:lnTo>
                <a:lnTo>
                  <a:pt x="129539" y="2988921"/>
                </a:lnTo>
                <a:lnTo>
                  <a:pt x="0" y="1808890"/>
                </a:lnTo>
                <a:close/>
              </a:path>
            </a:pathLst>
          </a:cu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/>
          <p:cNvSpPr/>
          <p:nvPr userDrawn="1"/>
        </p:nvSpPr>
        <p:spPr>
          <a:xfrm>
            <a:off x="1" y="2013312"/>
            <a:ext cx="12357758" cy="4844688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11927488 w 12192000"/>
              <a:gd name="connsiteY2" fmla="*/ 4779705 h 4779705"/>
              <a:gd name="connsiteX3" fmla="*/ 2074406 w 12192000"/>
              <a:gd name="connsiteY3" fmla="*/ 134393 h 4779705"/>
              <a:gd name="connsiteX4" fmla="*/ 20547 w 12192000"/>
              <a:gd name="connsiteY4" fmla="*/ 2156351 h 4779705"/>
              <a:gd name="connsiteX5" fmla="*/ 20547 w 12192000"/>
              <a:gd name="connsiteY5" fmla="*/ 4779705 h 4779705"/>
              <a:gd name="connsiteX6" fmla="*/ 0 w 12192000"/>
              <a:gd name="connsiteY6" fmla="*/ 4779705 h 4779705"/>
              <a:gd name="connsiteX7" fmla="*/ 0 w 12192000"/>
              <a:gd name="connsiteY7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11927488" y="4779705"/>
                </a:lnTo>
                <a:lnTo>
                  <a:pt x="2074406" y="134393"/>
                </a:lnTo>
                <a:lnTo>
                  <a:pt x="20547" y="2156351"/>
                </a:lnTo>
                <a:lnTo>
                  <a:pt x="20547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8072960" y="2694524"/>
            <a:ext cx="2968173" cy="5269908"/>
          </a:xfrm>
          <a:prstGeom prst="triangle">
            <a:avLst>
              <a:gd name="adj" fmla="val 83963"/>
            </a:avLst>
          </a:prstGeom>
          <a:gradFill flip="none" rotWithShape="1">
            <a:gsLst>
              <a:gs pos="91000">
                <a:schemeClr val="accent2">
                  <a:alpha val="0"/>
                </a:schemeClr>
              </a:gs>
              <a:gs pos="45000">
                <a:schemeClr val="accent1">
                  <a:lumMod val="75000"/>
                </a:schemeClr>
              </a:gs>
            </a:gsLst>
            <a:lin ang="1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/>
          <p:cNvSpPr/>
          <p:nvPr userDrawn="1"/>
        </p:nvSpPr>
        <p:spPr>
          <a:xfrm>
            <a:off x="1" y="2083020"/>
            <a:ext cx="12192000" cy="4779705"/>
          </a:xfrm>
          <a:custGeom>
            <a:avLst/>
            <a:gdLst>
              <a:gd name="connsiteX0" fmla="*/ 2053859 w 12192000"/>
              <a:gd name="connsiteY0" fmla="*/ 0 h 4779705"/>
              <a:gd name="connsiteX1" fmla="*/ 12192000 w 12192000"/>
              <a:gd name="connsiteY1" fmla="*/ 4779705 h 4779705"/>
              <a:gd name="connsiteX2" fmla="*/ 0 w 12192000"/>
              <a:gd name="connsiteY2" fmla="*/ 4779705 h 4779705"/>
              <a:gd name="connsiteX3" fmla="*/ 0 w 12192000"/>
              <a:gd name="connsiteY3" fmla="*/ 2021958 h 477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79705">
                <a:moveTo>
                  <a:pt x="2053859" y="0"/>
                </a:moveTo>
                <a:lnTo>
                  <a:pt x="12192000" y="4779705"/>
                </a:lnTo>
                <a:lnTo>
                  <a:pt x="0" y="4779705"/>
                </a:lnTo>
                <a:lnTo>
                  <a:pt x="0" y="202195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24000"/>
                </a:schemeClr>
              </a:gs>
              <a:gs pos="46000">
                <a:schemeClr val="accent1">
                  <a:lumMod val="95000"/>
                  <a:lumOff val="5000"/>
                  <a:alpha val="88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/>
          <p:cNvSpPr/>
          <p:nvPr userDrawn="1"/>
        </p:nvSpPr>
        <p:spPr>
          <a:xfrm rot="375878">
            <a:off x="91196" y="2107137"/>
            <a:ext cx="6838489" cy="2234003"/>
          </a:xfrm>
          <a:custGeom>
            <a:avLst/>
            <a:gdLst>
              <a:gd name="connsiteX0" fmla="*/ 1837429 w 7450149"/>
              <a:gd name="connsiteY0" fmla="*/ 0 h 2988921"/>
              <a:gd name="connsiteX1" fmla="*/ 7450149 w 7450149"/>
              <a:gd name="connsiteY1" fmla="*/ 2646160 h 2988921"/>
              <a:gd name="connsiteX2" fmla="*/ 1950496 w 7450149"/>
              <a:gd name="connsiteY2" fmla="*/ 754918 h 2988921"/>
              <a:gd name="connsiteX3" fmla="*/ 129539 w 7450149"/>
              <a:gd name="connsiteY3" fmla="*/ 2988921 h 2988921"/>
              <a:gd name="connsiteX4" fmla="*/ 0 w 7450149"/>
              <a:gd name="connsiteY4" fmla="*/ 1808890 h 2988921"/>
              <a:gd name="connsiteX0" fmla="*/ 7450149 w 7541589"/>
              <a:gd name="connsiteY0" fmla="*/ 2646160 h 2988921"/>
              <a:gd name="connsiteX1" fmla="*/ 1950496 w 7541589"/>
              <a:gd name="connsiteY1" fmla="*/ 754918 h 2988921"/>
              <a:gd name="connsiteX2" fmla="*/ 129539 w 7541589"/>
              <a:gd name="connsiteY2" fmla="*/ 2988921 h 2988921"/>
              <a:gd name="connsiteX3" fmla="*/ 0 w 7541589"/>
              <a:gd name="connsiteY3" fmla="*/ 1808890 h 2988921"/>
              <a:gd name="connsiteX4" fmla="*/ 1837429 w 7541589"/>
              <a:gd name="connsiteY4" fmla="*/ 0 h 2988921"/>
              <a:gd name="connsiteX5" fmla="*/ 7541589 w 7541589"/>
              <a:gd name="connsiteY5" fmla="*/ 2737600 h 2988921"/>
              <a:gd name="connsiteX0" fmla="*/ 7450149 w 7541589"/>
              <a:gd name="connsiteY0" fmla="*/ 1891242 h 2234003"/>
              <a:gd name="connsiteX1" fmla="*/ 1950496 w 7541589"/>
              <a:gd name="connsiteY1" fmla="*/ 0 h 2234003"/>
              <a:gd name="connsiteX2" fmla="*/ 129539 w 7541589"/>
              <a:gd name="connsiteY2" fmla="*/ 2234003 h 2234003"/>
              <a:gd name="connsiteX3" fmla="*/ 0 w 7541589"/>
              <a:gd name="connsiteY3" fmla="*/ 1053972 h 2234003"/>
              <a:gd name="connsiteX4" fmla="*/ 7541589 w 7541589"/>
              <a:gd name="connsiteY4" fmla="*/ 1982682 h 2234003"/>
              <a:gd name="connsiteX0" fmla="*/ 7450149 w 7450149"/>
              <a:gd name="connsiteY0" fmla="*/ 1891242 h 2234003"/>
              <a:gd name="connsiteX1" fmla="*/ 1950496 w 7450149"/>
              <a:gd name="connsiteY1" fmla="*/ 0 h 2234003"/>
              <a:gd name="connsiteX2" fmla="*/ 129539 w 7450149"/>
              <a:gd name="connsiteY2" fmla="*/ 2234003 h 2234003"/>
              <a:gd name="connsiteX3" fmla="*/ 0 w 7450149"/>
              <a:gd name="connsiteY3" fmla="*/ 1053972 h 2234003"/>
              <a:gd name="connsiteX0" fmla="*/ 7320610 w 7320610"/>
              <a:gd name="connsiteY0" fmla="*/ 1891242 h 2234003"/>
              <a:gd name="connsiteX1" fmla="*/ 1820957 w 7320610"/>
              <a:gd name="connsiteY1" fmla="*/ 0 h 2234003"/>
              <a:gd name="connsiteX2" fmla="*/ 0 w 7320610"/>
              <a:gd name="connsiteY2" fmla="*/ 2234003 h 2234003"/>
              <a:gd name="connsiteX0" fmla="*/ 6838489 w 6838489"/>
              <a:gd name="connsiteY0" fmla="*/ 1830472 h 2234003"/>
              <a:gd name="connsiteX1" fmla="*/ 1820957 w 6838489"/>
              <a:gd name="connsiteY1" fmla="*/ 0 h 2234003"/>
              <a:gd name="connsiteX2" fmla="*/ 0 w 6838489"/>
              <a:gd name="connsiteY2" fmla="*/ 2234003 h 2234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489" h="2234003">
                <a:moveTo>
                  <a:pt x="6838489" y="1830472"/>
                </a:moveTo>
                <a:lnTo>
                  <a:pt x="1820957" y="0"/>
                </a:lnTo>
                <a:lnTo>
                  <a:pt x="0" y="2234003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24"/>
          <p:cNvSpPr>
            <a:spLocks noGrp="1"/>
          </p:cNvSpPr>
          <p:nvPr>
            <p:ph type="title"/>
          </p:nvPr>
        </p:nvSpPr>
        <p:spPr>
          <a:xfrm>
            <a:off x="457200" y="3568439"/>
            <a:ext cx="5943600" cy="1664148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457200" y="5393176"/>
            <a:ext cx="5943600" cy="8879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457200" y="5310047"/>
            <a:ext cx="59436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26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351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747591" y="2378515"/>
            <a:ext cx="7444409" cy="3145714"/>
            <a:chOff x="4747591" y="2206387"/>
            <a:chExt cx="7444409" cy="3145714"/>
          </a:xfrm>
        </p:grpSpPr>
        <p:sp>
          <p:nvSpPr>
            <p:cNvPr id="4" name="Rectangle 3"/>
            <p:cNvSpPr/>
            <p:nvPr/>
          </p:nvSpPr>
          <p:spPr>
            <a:xfrm>
              <a:off x="4747591" y="2206387"/>
              <a:ext cx="7444409" cy="3145714"/>
            </a:xfrm>
            <a:prstGeom prst="rect">
              <a:avLst/>
            </a:prstGeom>
            <a:gradFill>
              <a:gsLst>
                <a:gs pos="11000">
                  <a:schemeClr val="accent1">
                    <a:lumMod val="75000"/>
                    <a:alpha val="92000"/>
                  </a:schemeClr>
                </a:gs>
                <a:gs pos="67000">
                  <a:schemeClr val="accent2">
                    <a:alpha val="77000"/>
                  </a:schemeClr>
                </a:gs>
                <a:gs pos="100000">
                  <a:schemeClr val="accent3">
                    <a:alpha val="78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747591" y="2457360"/>
              <a:ext cx="7444409" cy="2643769"/>
            </a:xfrm>
            <a:prstGeom prst="rect">
              <a:avLst/>
            </a:prstGeom>
            <a:solidFill>
              <a:schemeClr val="accent1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/>
          <p:cNvCxnSpPr/>
          <p:nvPr userDrawn="1"/>
        </p:nvCxnSpPr>
        <p:spPr>
          <a:xfrm>
            <a:off x="5152913" y="2629488"/>
            <a:ext cx="6067313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5131398" y="5273257"/>
            <a:ext cx="7060602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705600" y="3991087"/>
            <a:ext cx="5029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396282" y="2620740"/>
            <a:ext cx="79571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11"/>
          <p:cNvSpPr/>
          <p:nvPr userDrawn="1"/>
        </p:nvSpPr>
        <p:spPr>
          <a:xfrm rot="10800000">
            <a:off x="11017810" y="2376197"/>
            <a:ext cx="614359" cy="3713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2" r="-831"/>
          <a:stretch/>
        </p:blipFill>
        <p:spPr>
          <a:xfrm>
            <a:off x="0" y="1462944"/>
            <a:ext cx="5958830" cy="516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3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481"/>
            <a:ext cx="112776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02920" y="3840480"/>
            <a:ext cx="182880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774936" y="4206240"/>
            <a:ext cx="182880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78408" y="5632704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949440" y="5623560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754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481"/>
            <a:ext cx="112776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0982" y="3734843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10982" y="4328731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10982" y="4922619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0982" y="5516507"/>
            <a:ext cx="2377440" cy="4572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089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000">
                <a:schemeClr val="accent1">
                  <a:lumMod val="75000"/>
                  <a:alpha val="94000"/>
                </a:schemeClr>
              </a:gs>
              <a:gs pos="70000">
                <a:schemeClr val="accent2">
                  <a:alpha val="88000"/>
                </a:schemeClr>
              </a:gs>
              <a:gs pos="100000">
                <a:schemeClr val="accent3">
                  <a:alpha val="97000"/>
                </a:schemeClr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073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57200" y="1509050"/>
            <a:ext cx="11274552" cy="480030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9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 userDrawn="1"/>
        </p:nvSpPr>
        <p:spPr>
          <a:xfrm rot="16200000">
            <a:off x="11515272" y="6175332"/>
            <a:ext cx="682668" cy="682668"/>
          </a:xfrm>
          <a:prstGeom prst="rtTriangle">
            <a:avLst/>
          </a:prstGeom>
          <a:gradFill>
            <a:gsLst>
              <a:gs pos="0">
                <a:schemeClr val="accent1"/>
              </a:gs>
              <a:gs pos="29000">
                <a:schemeClr val="accent2">
                  <a:alpha val="92000"/>
                </a:schemeClr>
              </a:gs>
              <a:gs pos="73000">
                <a:schemeClr val="accent3">
                  <a:alpha val="57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49481"/>
            <a:ext cx="11277600" cy="64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7655"/>
            <a:ext cx="11274552" cy="50323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62769" y="6608116"/>
            <a:ext cx="41272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996B5273-46EB-4870-A6B0-6E7F43CBD6D0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9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1" r:id="rId4"/>
    <p:sldLayoutId id="2147483664" r:id="rId5"/>
    <p:sldLayoutId id="2147483661" r:id="rId6"/>
    <p:sldLayoutId id="2147483666" r:id="rId7"/>
    <p:sldLayoutId id="2147483654" r:id="rId8"/>
    <p:sldLayoutId id="2147483658" r:id="rId9"/>
    <p:sldLayoutId id="2147483665" r:id="rId10"/>
    <p:sldLayoutId id="2147483659" r:id="rId11"/>
    <p:sldLayoutId id="2147483660" r:id="rId12"/>
    <p:sldLayoutId id="2147483653" r:id="rId13"/>
    <p:sldLayoutId id="2147483662" r:id="rId14"/>
    <p:sldLayoutId id="2147483663" r:id="rId15"/>
    <p:sldLayoutId id="2147483652" r:id="rId16"/>
    <p:sldLayoutId id="2147483650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─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flaticon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457200" y="3844012"/>
            <a:ext cx="9814142" cy="1664148"/>
          </a:xfrm>
        </p:spPr>
        <p:txBody>
          <a:bodyPr/>
          <a:lstStyle/>
          <a:p>
            <a:r>
              <a:rPr lang="en-US" dirty="0"/>
              <a:t>Pembangunan </a:t>
            </a:r>
            <a:r>
              <a:rPr lang="en-US" dirty="0" err="1"/>
              <a:t>Pustaka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Domain Checker </a:t>
            </a:r>
            <a:r>
              <a:rPr lang="en-US" dirty="0" err="1"/>
              <a:t>Untuk</a:t>
            </a:r>
            <a:r>
              <a:rPr lang="en-US" dirty="0"/>
              <a:t> PT. Target </a:t>
            </a:r>
            <a:r>
              <a:rPr lang="en-US" dirty="0" err="1"/>
              <a:t>Sukses</a:t>
            </a:r>
            <a:r>
              <a:rPr lang="en-US" dirty="0"/>
              <a:t> </a:t>
            </a:r>
            <a:r>
              <a:rPr lang="en-US" dirty="0" err="1"/>
              <a:t>Sinergi</a:t>
            </a:r>
            <a:endParaRPr lang="en-US" dirty="0"/>
          </a:p>
        </p:txBody>
      </p:sp>
      <p:sp>
        <p:nvSpPr>
          <p:cNvPr id="37" name="Subtitle 36"/>
          <p:cNvSpPr>
            <a:spLocks noGrp="1"/>
          </p:cNvSpPr>
          <p:nvPr>
            <p:ph type="subTitle" idx="1"/>
          </p:nvPr>
        </p:nvSpPr>
        <p:spPr>
          <a:xfrm>
            <a:off x="457200" y="5631170"/>
            <a:ext cx="5943600" cy="887939"/>
          </a:xfrm>
        </p:spPr>
        <p:txBody>
          <a:bodyPr/>
          <a:lstStyle/>
          <a:p>
            <a:r>
              <a:rPr lang="en-US" dirty="0"/>
              <a:t>Muhammad </a:t>
            </a:r>
            <a:r>
              <a:rPr lang="en-US" dirty="0" err="1"/>
              <a:t>Hafidz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8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10AD-224A-F04A-83D7-0B86279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3" name="Picture 2" descr="../VPProjects/use_case.jpg">
            <a:extLst>
              <a:ext uri="{FF2B5EF4-FFF2-40B4-BE49-F238E27FC236}">
                <a16:creationId xmlns:a16="http://schemas.microsoft.com/office/drawing/2014/main" id="{B7C6CB74-1AA1-6A48-8DF2-DB8EDC7F9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1196975"/>
            <a:ext cx="6143624" cy="4918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28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C78A-5A8F-8240-87E9-B8030EFD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185A8-009D-8946-A8E3-77E7278C0C6F}"/>
              </a:ext>
            </a:extLst>
          </p:cNvPr>
          <p:cNvPicPr/>
          <p:nvPr/>
        </p:nvPicPr>
        <p:blipFill rotWithShape="1">
          <a:blip r:embed="rId2"/>
          <a:srcRect l="25928" t="22206" r="25509" b="35173"/>
          <a:stretch/>
        </p:blipFill>
        <p:spPr bwMode="auto">
          <a:xfrm>
            <a:off x="457200" y="1928813"/>
            <a:ext cx="5126990" cy="3014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3C5-3768-E042-9FB8-4DAE7EE83538}"/>
              </a:ext>
            </a:extLst>
          </p:cNvPr>
          <p:cNvPicPr/>
          <p:nvPr/>
        </p:nvPicPr>
        <p:blipFill rotWithShape="1">
          <a:blip r:embed="rId3"/>
          <a:srcRect l="7411" t="14791" r="6881" b="12256"/>
          <a:stretch/>
        </p:blipFill>
        <p:spPr bwMode="auto">
          <a:xfrm>
            <a:off x="6008052" y="1928813"/>
            <a:ext cx="5726748" cy="3014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320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media.flaticon.com/img/flaticon-logo.svg">
            <a:hlinkClick r:id="rId2" tooltip="Flaticon - The largest database of free icons"/>
            <a:extLst>
              <a:ext uri="{FF2B5EF4-FFF2-40B4-BE49-F238E27FC236}">
                <a16:creationId xmlns:a16="http://schemas.microsoft.com/office/drawing/2014/main" id="{2C9A7507-AF13-D54D-9657-29F9127F4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8550" y="3213100"/>
            <a:ext cx="23749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29B65-0D20-A648-A98A-082B58CC536C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accent2">
              <a:lumMod val="50000"/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308CAB-7E55-CB41-A17A-8868CDC0C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9374" y="5351463"/>
            <a:ext cx="3452813" cy="633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5902AA-7623-5745-B2A3-0E599DCF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9" y="2475549"/>
            <a:ext cx="11277600" cy="640080"/>
          </a:xfrm>
        </p:spPr>
        <p:txBody>
          <a:bodyPr/>
          <a:lstStyle/>
          <a:p>
            <a:r>
              <a:rPr lang="en-US" sz="11500" dirty="0"/>
              <a:t>Thank </a:t>
            </a:r>
            <a:r>
              <a:rPr lang="en-US" sz="11500" dirty="0">
                <a:solidFill>
                  <a:schemeClr val="bg1"/>
                </a:solidFill>
              </a:rPr>
              <a:t>You</a:t>
            </a:r>
            <a:r>
              <a:rPr lang="en-US" sz="11500" dirty="0">
                <a:solidFill>
                  <a:srgbClr val="FF0000"/>
                </a:solidFill>
              </a:rPr>
              <a:t> </a:t>
            </a:r>
            <a:r>
              <a:rPr lang="en-US" sz="11500" dirty="0"/>
              <a:t>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E87ADC-73C2-7943-87FD-42E8B1374C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7" y="5210177"/>
            <a:ext cx="266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MailTarget.co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b="0" dirty="0" err="1"/>
              <a:t>MailTarget.co</a:t>
            </a:r>
            <a:r>
              <a:rPr lang="en-ID" b="0" dirty="0"/>
              <a:t> </a:t>
            </a:r>
            <a:r>
              <a:rPr lang="en-ID" b="0" dirty="0" err="1"/>
              <a:t>adalah</a:t>
            </a:r>
            <a:r>
              <a:rPr lang="en-ID" b="0" dirty="0"/>
              <a:t> </a:t>
            </a:r>
            <a:r>
              <a:rPr lang="en-ID" b="0" dirty="0" err="1"/>
              <a:t>perusahaan</a:t>
            </a:r>
            <a:r>
              <a:rPr lang="en-ID" b="0" dirty="0"/>
              <a:t> </a:t>
            </a:r>
            <a:r>
              <a:rPr lang="en-ID" b="0" dirty="0" err="1"/>
              <a:t>startup</a:t>
            </a:r>
            <a:r>
              <a:rPr lang="en-ID" b="0" dirty="0"/>
              <a:t> IT </a:t>
            </a:r>
            <a:r>
              <a:rPr lang="en-ID" b="0" dirty="0" err="1"/>
              <a:t>dengan</a:t>
            </a:r>
            <a:r>
              <a:rPr lang="en-ID" b="0" dirty="0"/>
              <a:t> model </a:t>
            </a:r>
            <a:r>
              <a:rPr lang="en-ID" b="0" dirty="0" err="1"/>
              <a:t>bisnis</a:t>
            </a:r>
            <a:r>
              <a:rPr lang="en-ID" b="0" dirty="0"/>
              <a:t> SaaS (Software as a Service) </a:t>
            </a:r>
            <a:r>
              <a:rPr lang="en-ID" b="0" dirty="0" err="1"/>
              <a:t>dari</a:t>
            </a:r>
            <a:r>
              <a:rPr lang="en-ID" b="0" dirty="0"/>
              <a:t> Jakarta. Kami </a:t>
            </a:r>
            <a:r>
              <a:rPr lang="en-ID" b="0" dirty="0" err="1"/>
              <a:t>membangun</a:t>
            </a:r>
            <a:r>
              <a:rPr lang="en-ID" b="0" dirty="0"/>
              <a:t> email marketing automation software </a:t>
            </a:r>
            <a:r>
              <a:rPr lang="en-ID" b="0" dirty="0" err="1"/>
              <a:t>berbasis</a:t>
            </a:r>
            <a:r>
              <a:rPr lang="en-ID" b="0" dirty="0"/>
              <a:t> cloud, </a:t>
            </a:r>
            <a:r>
              <a:rPr lang="en-ID" b="0" dirty="0" err="1"/>
              <a:t>untuk</a:t>
            </a:r>
            <a:r>
              <a:rPr lang="en-ID" b="0" dirty="0"/>
              <a:t> </a:t>
            </a:r>
            <a:r>
              <a:rPr lang="en-ID" b="0" dirty="0" err="1"/>
              <a:t>membantu</a:t>
            </a:r>
            <a:r>
              <a:rPr lang="en-ID" b="0" dirty="0"/>
              <a:t> </a:t>
            </a:r>
            <a:r>
              <a:rPr lang="en-ID" b="0" dirty="0" err="1"/>
              <a:t>usaha</a:t>
            </a:r>
            <a:r>
              <a:rPr lang="en-ID" b="0" dirty="0"/>
              <a:t> </a:t>
            </a:r>
            <a:r>
              <a:rPr lang="en-ID" b="0" dirty="0" err="1"/>
              <a:t>kecil</a:t>
            </a:r>
            <a:r>
              <a:rPr lang="en-ID" b="0" dirty="0"/>
              <a:t>, </a:t>
            </a:r>
            <a:r>
              <a:rPr lang="en-ID" b="0" dirty="0" err="1"/>
              <a:t>menengah</a:t>
            </a:r>
            <a:r>
              <a:rPr lang="en-ID" b="0" dirty="0"/>
              <a:t> </a:t>
            </a:r>
            <a:r>
              <a:rPr lang="en-ID" b="0" dirty="0" err="1"/>
              <a:t>hingga</a:t>
            </a:r>
            <a:r>
              <a:rPr lang="en-ID" b="0" dirty="0"/>
              <a:t> </a:t>
            </a:r>
            <a:r>
              <a:rPr lang="en-ID" b="0" dirty="0" err="1"/>
              <a:t>perusahaan</a:t>
            </a:r>
            <a:r>
              <a:rPr lang="en-ID" b="0" dirty="0"/>
              <a:t> </a:t>
            </a:r>
            <a:r>
              <a:rPr lang="en-ID" b="0" dirty="0" err="1"/>
              <a:t>besar</a:t>
            </a:r>
            <a:r>
              <a:rPr lang="en-ID" b="0" dirty="0"/>
              <a:t> </a:t>
            </a:r>
            <a:r>
              <a:rPr lang="en-ID" b="0" dirty="0" err="1"/>
              <a:t>dalam</a:t>
            </a:r>
            <a:r>
              <a:rPr lang="en-ID" b="0" dirty="0"/>
              <a:t> </a:t>
            </a:r>
            <a:r>
              <a:rPr lang="en-ID" b="0" dirty="0" err="1"/>
              <a:t>mengembangkan</a:t>
            </a:r>
            <a:r>
              <a:rPr lang="en-ID" b="0" dirty="0"/>
              <a:t> </a:t>
            </a:r>
            <a:r>
              <a:rPr lang="en-ID" b="0" dirty="0" err="1"/>
              <a:t>bisnis</a:t>
            </a:r>
            <a:r>
              <a:rPr lang="en-ID" b="0" dirty="0"/>
              <a:t> </a:t>
            </a:r>
            <a:r>
              <a:rPr lang="en-ID" b="0" dirty="0" err="1"/>
              <a:t>mereka</a:t>
            </a:r>
            <a:r>
              <a:rPr lang="en-ID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282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47173" y="266176"/>
            <a:ext cx="8962373" cy="640080"/>
          </a:xfrm>
        </p:spPr>
        <p:txBody>
          <a:bodyPr/>
          <a:lstStyle/>
          <a:p>
            <a:pPr algn="ctr"/>
            <a:r>
              <a:rPr lang="en-US" dirty="0" err="1"/>
              <a:t>Visi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33057" y="2894693"/>
            <a:ext cx="8223537" cy="905404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647173" y="2894693"/>
            <a:ext cx="1086307" cy="905404"/>
            <a:chOff x="734290" y="1981200"/>
            <a:chExt cx="1209167" cy="997527"/>
          </a:xfrm>
        </p:grpSpPr>
        <p:sp>
          <p:nvSpPr>
            <p:cNvPr id="5" name="Rectangle 4"/>
            <p:cNvSpPr/>
            <p:nvPr/>
          </p:nvSpPr>
          <p:spPr>
            <a:xfrm>
              <a:off x="734290" y="1981200"/>
              <a:ext cx="997526" cy="9975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8" name="Isosceles Triangle 7"/>
            <p:cNvSpPr/>
            <p:nvPr/>
          </p:nvSpPr>
          <p:spPr>
            <a:xfrm rot="5400000">
              <a:off x="1385453" y="2268323"/>
              <a:ext cx="692728" cy="42328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433057" y="4128830"/>
            <a:ext cx="8176489" cy="905404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47173" y="4128830"/>
            <a:ext cx="1086305" cy="905404"/>
            <a:chOff x="734291" y="3489366"/>
            <a:chExt cx="1209166" cy="997527"/>
          </a:xfrm>
        </p:grpSpPr>
        <p:sp>
          <p:nvSpPr>
            <p:cNvPr id="6" name="Rectangle 5"/>
            <p:cNvSpPr/>
            <p:nvPr/>
          </p:nvSpPr>
          <p:spPr>
            <a:xfrm>
              <a:off x="734291" y="3489366"/>
              <a:ext cx="997527" cy="9975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1385453" y="3776489"/>
              <a:ext cx="692728" cy="42328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433057" y="5339096"/>
            <a:ext cx="8176489" cy="1086756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47174" y="5339096"/>
            <a:ext cx="1086304" cy="1086756"/>
            <a:chOff x="734291" y="4997532"/>
            <a:chExt cx="1209165" cy="997527"/>
          </a:xfrm>
        </p:grpSpPr>
        <p:sp>
          <p:nvSpPr>
            <p:cNvPr id="7" name="Rectangle 6"/>
            <p:cNvSpPr/>
            <p:nvPr/>
          </p:nvSpPr>
          <p:spPr>
            <a:xfrm>
              <a:off x="734291" y="4997532"/>
              <a:ext cx="997527" cy="9975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10" name="Isosceles Triangle 9"/>
            <p:cNvSpPr/>
            <p:nvPr/>
          </p:nvSpPr>
          <p:spPr>
            <a:xfrm rot="5400000">
              <a:off x="1385452" y="5284655"/>
              <a:ext cx="692728" cy="42328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 Placeholder 87"/>
          <p:cNvSpPr txBox="1">
            <a:spLocks/>
          </p:cNvSpPr>
          <p:nvPr/>
        </p:nvSpPr>
        <p:spPr>
          <a:xfrm>
            <a:off x="2813331" y="2988649"/>
            <a:ext cx="7843263" cy="6479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 err="1">
                <a:solidFill>
                  <a:schemeClr val="bg1"/>
                </a:solidFill>
              </a:rPr>
              <a:t>Menciptakan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membantu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pelaku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bisnis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konvensional</a:t>
            </a:r>
            <a:r>
              <a:rPr lang="en-ID" dirty="0">
                <a:solidFill>
                  <a:schemeClr val="bg1"/>
                </a:solidFill>
              </a:rPr>
              <a:t> di Indonesia agar </a:t>
            </a:r>
            <a:r>
              <a:rPr lang="en-ID" dirty="0" err="1">
                <a:solidFill>
                  <a:schemeClr val="bg1"/>
                </a:solidFill>
              </a:rPr>
              <a:t>mudah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mendigitalkan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bisnisnya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 Placeholder 87"/>
          <p:cNvSpPr txBox="1">
            <a:spLocks/>
          </p:cNvSpPr>
          <p:nvPr/>
        </p:nvSpPr>
        <p:spPr>
          <a:xfrm>
            <a:off x="2813329" y="4222786"/>
            <a:ext cx="7843265" cy="6479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 err="1">
                <a:solidFill>
                  <a:schemeClr val="bg1"/>
                </a:solidFill>
              </a:rPr>
              <a:t>Menciptakan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meningkatkan</a:t>
            </a:r>
            <a:r>
              <a:rPr lang="en-ID" dirty="0">
                <a:solidFill>
                  <a:schemeClr val="bg1"/>
                </a:solidFill>
              </a:rPr>
              <a:t> lead market </a:t>
            </a:r>
            <a:r>
              <a:rPr lang="en-ID" dirty="0" err="1">
                <a:solidFill>
                  <a:schemeClr val="bg1"/>
                </a:solidFill>
              </a:rPr>
              <a:t>bisnis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eksponensial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terukur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 Placeholder 87"/>
          <p:cNvSpPr txBox="1">
            <a:spLocks/>
          </p:cNvSpPr>
          <p:nvPr/>
        </p:nvSpPr>
        <p:spPr>
          <a:xfrm>
            <a:off x="2813330" y="5505127"/>
            <a:ext cx="7620852" cy="6479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 err="1">
                <a:solidFill>
                  <a:schemeClr val="bg1"/>
                </a:solidFill>
              </a:rPr>
              <a:t>Menciptakan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memenuhi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semua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kebutuhan</a:t>
            </a:r>
            <a:r>
              <a:rPr lang="en-ID" dirty="0">
                <a:solidFill>
                  <a:schemeClr val="bg1"/>
                </a:solidFill>
              </a:rPr>
              <a:t> digital marketing, email marketing </a:t>
            </a:r>
            <a:r>
              <a:rPr lang="en-ID" dirty="0" err="1">
                <a:solidFill>
                  <a:schemeClr val="bg1"/>
                </a:solidFill>
              </a:rPr>
              <a:t>dan</a:t>
            </a:r>
            <a:r>
              <a:rPr lang="en-ID" dirty="0">
                <a:solidFill>
                  <a:schemeClr val="bg1"/>
                </a:solidFill>
              </a:rPr>
              <a:t> automation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tempat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fitur</a:t>
            </a:r>
            <a:r>
              <a:rPr lang="en-ID" dirty="0">
                <a:solidFill>
                  <a:schemeClr val="bg1"/>
                </a:solidFill>
              </a:rPr>
              <a:t> yang paling </a:t>
            </a:r>
            <a:r>
              <a:rPr lang="en-ID" dirty="0" err="1">
                <a:solidFill>
                  <a:schemeClr val="bg1"/>
                </a:solidFill>
              </a:rPr>
              <a:t>lengkap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harga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ekonomis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1698003" y="2923405"/>
            <a:ext cx="991920" cy="826734"/>
          </a:xfrm>
          <a:custGeom>
            <a:avLst/>
            <a:gdLst>
              <a:gd name="connsiteX0" fmla="*/ 0 w 1393904"/>
              <a:gd name="connsiteY0" fmla="*/ 0 h 1149927"/>
              <a:gd name="connsiteX1" fmla="*/ 1149927 w 1393904"/>
              <a:gd name="connsiteY1" fmla="*/ 0 h 1149927"/>
              <a:gd name="connsiteX2" fmla="*/ 1149927 w 1393904"/>
              <a:gd name="connsiteY2" fmla="*/ 375322 h 1149927"/>
              <a:gd name="connsiteX3" fmla="*/ 1393904 w 1393904"/>
              <a:gd name="connsiteY3" fmla="*/ 574964 h 1149927"/>
              <a:gd name="connsiteX4" fmla="*/ 1149927 w 1393904"/>
              <a:gd name="connsiteY4" fmla="*/ 774606 h 1149927"/>
              <a:gd name="connsiteX5" fmla="*/ 1149927 w 1393904"/>
              <a:gd name="connsiteY5" fmla="*/ 1149927 h 1149927"/>
              <a:gd name="connsiteX6" fmla="*/ 0 w 1393904"/>
              <a:gd name="connsiteY6" fmla="*/ 1149927 h 114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904" h="1149927">
                <a:moveTo>
                  <a:pt x="0" y="0"/>
                </a:moveTo>
                <a:lnTo>
                  <a:pt x="1149927" y="0"/>
                </a:lnTo>
                <a:lnTo>
                  <a:pt x="1149927" y="375322"/>
                </a:lnTo>
                <a:lnTo>
                  <a:pt x="1393904" y="574964"/>
                </a:lnTo>
                <a:lnTo>
                  <a:pt x="1149927" y="774606"/>
                </a:lnTo>
                <a:lnTo>
                  <a:pt x="1149927" y="1149927"/>
                </a:lnTo>
                <a:lnTo>
                  <a:pt x="0" y="1149927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32" name="Freeform: Shape 31"/>
          <p:cNvSpPr/>
          <p:nvPr/>
        </p:nvSpPr>
        <p:spPr>
          <a:xfrm>
            <a:off x="1698002" y="4157542"/>
            <a:ext cx="991920" cy="826734"/>
          </a:xfrm>
          <a:custGeom>
            <a:avLst/>
            <a:gdLst>
              <a:gd name="connsiteX0" fmla="*/ 0 w 1393904"/>
              <a:gd name="connsiteY0" fmla="*/ 0 h 1149927"/>
              <a:gd name="connsiteX1" fmla="*/ 1149927 w 1393904"/>
              <a:gd name="connsiteY1" fmla="*/ 0 h 1149927"/>
              <a:gd name="connsiteX2" fmla="*/ 1149927 w 1393904"/>
              <a:gd name="connsiteY2" fmla="*/ 375322 h 1149927"/>
              <a:gd name="connsiteX3" fmla="*/ 1393904 w 1393904"/>
              <a:gd name="connsiteY3" fmla="*/ 574964 h 1149927"/>
              <a:gd name="connsiteX4" fmla="*/ 1149927 w 1393904"/>
              <a:gd name="connsiteY4" fmla="*/ 774606 h 1149927"/>
              <a:gd name="connsiteX5" fmla="*/ 1149927 w 1393904"/>
              <a:gd name="connsiteY5" fmla="*/ 1149927 h 1149927"/>
              <a:gd name="connsiteX6" fmla="*/ 0 w 1393904"/>
              <a:gd name="connsiteY6" fmla="*/ 1149927 h 114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904" h="1149927">
                <a:moveTo>
                  <a:pt x="0" y="0"/>
                </a:moveTo>
                <a:lnTo>
                  <a:pt x="1149927" y="0"/>
                </a:lnTo>
                <a:lnTo>
                  <a:pt x="1149927" y="375322"/>
                </a:lnTo>
                <a:lnTo>
                  <a:pt x="1393904" y="574964"/>
                </a:lnTo>
                <a:lnTo>
                  <a:pt x="1149927" y="774606"/>
                </a:lnTo>
                <a:lnTo>
                  <a:pt x="1149927" y="1149927"/>
                </a:lnTo>
                <a:lnTo>
                  <a:pt x="0" y="1149927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33" name="Freeform: Shape 32"/>
          <p:cNvSpPr/>
          <p:nvPr/>
        </p:nvSpPr>
        <p:spPr>
          <a:xfrm>
            <a:off x="1698001" y="5367808"/>
            <a:ext cx="991920" cy="1058044"/>
          </a:xfrm>
          <a:custGeom>
            <a:avLst/>
            <a:gdLst>
              <a:gd name="connsiteX0" fmla="*/ 0 w 1393904"/>
              <a:gd name="connsiteY0" fmla="*/ 0 h 1149927"/>
              <a:gd name="connsiteX1" fmla="*/ 1149927 w 1393904"/>
              <a:gd name="connsiteY1" fmla="*/ 0 h 1149927"/>
              <a:gd name="connsiteX2" fmla="*/ 1149927 w 1393904"/>
              <a:gd name="connsiteY2" fmla="*/ 375322 h 1149927"/>
              <a:gd name="connsiteX3" fmla="*/ 1393904 w 1393904"/>
              <a:gd name="connsiteY3" fmla="*/ 574964 h 1149927"/>
              <a:gd name="connsiteX4" fmla="*/ 1149927 w 1393904"/>
              <a:gd name="connsiteY4" fmla="*/ 774606 h 1149927"/>
              <a:gd name="connsiteX5" fmla="*/ 1149927 w 1393904"/>
              <a:gd name="connsiteY5" fmla="*/ 1149927 h 1149927"/>
              <a:gd name="connsiteX6" fmla="*/ 0 w 1393904"/>
              <a:gd name="connsiteY6" fmla="*/ 1149927 h 114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904" h="1149927">
                <a:moveTo>
                  <a:pt x="0" y="0"/>
                </a:moveTo>
                <a:lnTo>
                  <a:pt x="1149927" y="0"/>
                </a:lnTo>
                <a:lnTo>
                  <a:pt x="1149927" y="375322"/>
                </a:lnTo>
                <a:lnTo>
                  <a:pt x="1393904" y="574964"/>
                </a:lnTo>
                <a:lnTo>
                  <a:pt x="1149927" y="774606"/>
                </a:lnTo>
                <a:lnTo>
                  <a:pt x="1149927" y="1149927"/>
                </a:lnTo>
                <a:lnTo>
                  <a:pt x="0" y="1149927"/>
                </a:lnTo>
                <a:close/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4EDFAD-1C52-1843-BFB8-44BC1A7926C8}"/>
              </a:ext>
            </a:extLst>
          </p:cNvPr>
          <p:cNvSpPr/>
          <p:nvPr/>
        </p:nvSpPr>
        <p:spPr>
          <a:xfrm>
            <a:off x="1647173" y="1119806"/>
            <a:ext cx="8962373" cy="905404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87">
            <a:extLst>
              <a:ext uri="{FF2B5EF4-FFF2-40B4-BE49-F238E27FC236}">
                <a16:creationId xmlns:a16="http://schemas.microsoft.com/office/drawing/2014/main" id="{19E98F62-4DEC-6D49-9531-C8C9048F93E0}"/>
              </a:ext>
            </a:extLst>
          </p:cNvPr>
          <p:cNvSpPr txBox="1">
            <a:spLocks/>
          </p:cNvSpPr>
          <p:nvPr/>
        </p:nvSpPr>
        <p:spPr>
          <a:xfrm>
            <a:off x="1828800" y="1213762"/>
            <a:ext cx="8605381" cy="6479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dirty="0" err="1">
                <a:solidFill>
                  <a:schemeClr val="bg1"/>
                </a:solidFill>
              </a:rPr>
              <a:t>Menciptakan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produk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membantu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pelaku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bisnis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konvensional</a:t>
            </a:r>
            <a:r>
              <a:rPr lang="en-ID" dirty="0">
                <a:solidFill>
                  <a:schemeClr val="bg1"/>
                </a:solidFill>
              </a:rPr>
              <a:t> di Indonesia agar </a:t>
            </a:r>
            <a:r>
              <a:rPr lang="en-ID" dirty="0" err="1">
                <a:solidFill>
                  <a:schemeClr val="bg1"/>
                </a:solidFill>
              </a:rPr>
              <a:t>mudah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mendigitalkan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bisnisnya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055A17E8-DE04-934B-BD99-C42D25ABC061}"/>
              </a:ext>
            </a:extLst>
          </p:cNvPr>
          <p:cNvSpPr txBox="1">
            <a:spLocks/>
          </p:cNvSpPr>
          <p:nvPr/>
        </p:nvSpPr>
        <p:spPr>
          <a:xfrm>
            <a:off x="1698001" y="2111775"/>
            <a:ext cx="8962373" cy="64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Misi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0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A91B-4568-0D46-9BEB-88AF4A10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84" y="386850"/>
            <a:ext cx="11277600" cy="640080"/>
          </a:xfrm>
        </p:spPr>
        <p:txBody>
          <a:bodyPr/>
          <a:lstStyle/>
          <a:p>
            <a:r>
              <a:rPr lang="en-US" dirty="0"/>
              <a:t>Alamat </a:t>
            </a:r>
            <a:r>
              <a:rPr lang="en-US" dirty="0" err="1"/>
              <a:t>Instansi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F4FDF-BE9D-DE43-AA40-8B0178E8D4A4}"/>
              </a:ext>
            </a:extLst>
          </p:cNvPr>
          <p:cNvSpPr/>
          <p:nvPr/>
        </p:nvSpPr>
        <p:spPr>
          <a:xfrm>
            <a:off x="1243084" y="1277655"/>
            <a:ext cx="8223537" cy="4334005"/>
          </a:xfrm>
          <a:prstGeom prst="rect">
            <a:avLst/>
          </a:pr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DC653B84-A14A-D948-AE67-588D37CA49CD}"/>
              </a:ext>
            </a:extLst>
          </p:cNvPr>
          <p:cNvSpPr txBox="1">
            <a:spLocks/>
          </p:cNvSpPr>
          <p:nvPr/>
        </p:nvSpPr>
        <p:spPr>
          <a:xfrm>
            <a:off x="1623358" y="1598260"/>
            <a:ext cx="7843263" cy="4013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b="1" dirty="0">
                <a:solidFill>
                  <a:schemeClr val="bg1"/>
                </a:solidFill>
              </a:rPr>
              <a:t>Jakarta, Indonesia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88 Office Tower Lt. 10E</a:t>
            </a:r>
          </a:p>
          <a:p>
            <a:r>
              <a:rPr lang="en-ID" dirty="0">
                <a:solidFill>
                  <a:schemeClr val="bg1"/>
                </a:solidFill>
              </a:rPr>
              <a:t>JL. Casablanca </a:t>
            </a:r>
            <a:r>
              <a:rPr lang="en-ID" dirty="0" err="1">
                <a:solidFill>
                  <a:schemeClr val="bg1"/>
                </a:solidFill>
              </a:rPr>
              <a:t>Kav</a:t>
            </a:r>
            <a:r>
              <a:rPr lang="en-ID" dirty="0">
                <a:solidFill>
                  <a:schemeClr val="bg1"/>
                </a:solidFill>
              </a:rPr>
              <a:t>. 88 Jakarta Selatan 12870.</a:t>
            </a:r>
            <a:br>
              <a:rPr lang="en-ID" dirty="0">
                <a:solidFill>
                  <a:schemeClr val="bg1"/>
                </a:solidFill>
              </a:rPr>
            </a:br>
            <a:endParaRPr lang="en-ID" dirty="0">
              <a:solidFill>
                <a:schemeClr val="bg1"/>
              </a:solidFill>
            </a:endParaRPr>
          </a:p>
          <a:p>
            <a:r>
              <a:rPr lang="en-ID" b="1" dirty="0">
                <a:solidFill>
                  <a:schemeClr val="bg1"/>
                </a:solidFill>
              </a:rPr>
              <a:t>Semarang, Indonesia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Lamongan</a:t>
            </a:r>
            <a:r>
              <a:rPr lang="en-ID" dirty="0">
                <a:solidFill>
                  <a:schemeClr val="bg1"/>
                </a:solidFill>
              </a:rPr>
              <a:t> 1 38A, </a:t>
            </a:r>
            <a:r>
              <a:rPr lang="en-ID" dirty="0" err="1">
                <a:solidFill>
                  <a:schemeClr val="bg1"/>
                </a:solidFill>
              </a:rPr>
              <a:t>Gajahmungkur</a:t>
            </a:r>
            <a:r>
              <a:rPr lang="en-ID" dirty="0">
                <a:solidFill>
                  <a:schemeClr val="bg1"/>
                </a:solidFill>
              </a:rPr>
              <a:t>, Semarang</a:t>
            </a:r>
          </a:p>
          <a:p>
            <a:r>
              <a:rPr lang="en-ID" dirty="0">
                <a:solidFill>
                  <a:schemeClr val="bg1"/>
                </a:solidFill>
              </a:rPr>
              <a:t>Central Java 50233</a:t>
            </a:r>
          </a:p>
          <a:p>
            <a:endParaRPr lang="en-ID" dirty="0">
              <a:solidFill>
                <a:schemeClr val="bg1"/>
              </a:solidFill>
            </a:endParaRPr>
          </a:p>
          <a:p>
            <a:r>
              <a:rPr lang="en-ID" b="1" dirty="0">
                <a:solidFill>
                  <a:schemeClr val="bg1"/>
                </a:solidFill>
              </a:rPr>
              <a:t>Singapore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51B Circular Road, Singapore 049406</a:t>
            </a:r>
            <a:br>
              <a:rPr lang="en-ID" dirty="0">
                <a:solidFill>
                  <a:schemeClr val="bg1"/>
                </a:solidFill>
              </a:rPr>
            </a:br>
            <a:endParaRPr lang="en-ID" dirty="0">
              <a:solidFill>
                <a:schemeClr val="bg1"/>
              </a:solidFill>
            </a:endParaRPr>
          </a:p>
          <a:p>
            <a:r>
              <a:rPr lang="en-ID" b="1" dirty="0">
                <a:solidFill>
                  <a:schemeClr val="bg1"/>
                </a:solidFill>
              </a:rPr>
              <a:t>Malaysia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Kelana</a:t>
            </a:r>
            <a:r>
              <a:rPr lang="en-ID" dirty="0">
                <a:solidFill>
                  <a:schemeClr val="bg1"/>
                </a:solidFill>
              </a:rPr>
              <a:t> Square, </a:t>
            </a:r>
            <a:r>
              <a:rPr lang="en-ID" dirty="0" err="1">
                <a:solidFill>
                  <a:schemeClr val="bg1"/>
                </a:solidFill>
              </a:rPr>
              <a:t>Petaling</a:t>
            </a:r>
            <a:r>
              <a:rPr lang="en-ID" dirty="0">
                <a:solidFill>
                  <a:schemeClr val="bg1"/>
                </a:solidFill>
              </a:rPr>
              <a:t> Jaya, Selangor 47301</a:t>
            </a:r>
          </a:p>
          <a:p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4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E879-A905-0240-ADD6-7A57914D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414328-7FC4-3346-B95A-05B210DDBC53}"/>
              </a:ext>
            </a:extLst>
          </p:cNvPr>
          <p:cNvSpPr/>
          <p:nvPr/>
        </p:nvSpPr>
        <p:spPr>
          <a:xfrm>
            <a:off x="457200" y="1471614"/>
            <a:ext cx="10729912" cy="43434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28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6F8438-D5A2-A44E-BD18-EE2DA0BB9005}"/>
              </a:ext>
            </a:extLst>
          </p:cNvPr>
          <p:cNvSpPr txBox="1">
            <a:spLocks/>
          </p:cNvSpPr>
          <p:nvPr/>
        </p:nvSpPr>
        <p:spPr>
          <a:xfrm>
            <a:off x="809625" y="3757612"/>
            <a:ext cx="10148888" cy="64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Email merupakan media komunikasi bagi pengguna dan penyedia jasa Internet yang efektif. Perusahaan-perusahaan besar mayoritas menggunakan email sebagai media komunikasi dengan dengan para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pelangganya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. Namun tidak semua email yang dikirim dapat sampai ke kotak masuk email para pelanggan. Banyak faktor yang mempengaruhi hal tersebut, salah satunya adalah domain pengguna yang terdaftar dalam Domain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Blacklist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64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500063" y="2490851"/>
            <a:ext cx="11277600" cy="1097280"/>
          </a:xfrm>
        </p:spPr>
        <p:txBody>
          <a:bodyPr/>
          <a:lstStyle/>
          <a:p>
            <a:r>
              <a:rPr lang="en-ID" sz="3600" dirty="0"/>
              <a:t>Spam accounts for 14.5 billion messages globally per day. In other words, spam makes up 45% of all emails.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0EF79788-7FAF-2144-8246-938D2C8F5F08}"/>
              </a:ext>
            </a:extLst>
          </p:cNvPr>
          <p:cNvSpPr txBox="1">
            <a:spLocks/>
          </p:cNvSpPr>
          <p:nvPr/>
        </p:nvSpPr>
        <p:spPr>
          <a:xfrm>
            <a:off x="3443287" y="3771224"/>
            <a:ext cx="8605381" cy="6479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dirty="0">
                <a:solidFill>
                  <a:schemeClr val="bg1"/>
                </a:solidFill>
              </a:rPr>
              <a:t>Spam Laws. </a:t>
            </a:r>
            <a:br>
              <a:rPr lang="en-ID" dirty="0">
                <a:solidFill>
                  <a:schemeClr val="bg1"/>
                </a:solidFill>
              </a:rPr>
            </a:br>
            <a:r>
              <a:rPr lang="en-ID" dirty="0">
                <a:solidFill>
                  <a:schemeClr val="bg1"/>
                </a:solidFill>
              </a:rPr>
              <a:t>https://</a:t>
            </a:r>
            <a:r>
              <a:rPr lang="en-ID" dirty="0" err="1">
                <a:solidFill>
                  <a:schemeClr val="bg1"/>
                </a:solidFill>
              </a:rPr>
              <a:t>spamlaws.com</a:t>
            </a:r>
            <a:r>
              <a:rPr lang="en-ID" dirty="0">
                <a:solidFill>
                  <a:schemeClr val="bg1"/>
                </a:solidFill>
              </a:rPr>
              <a:t>/spam-</a:t>
            </a:r>
            <a:r>
              <a:rPr lang="en-ID" dirty="0" err="1">
                <a:solidFill>
                  <a:schemeClr val="bg1"/>
                </a:solidFill>
              </a:rPr>
              <a:t>stats.html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7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Bounce Flow</a:t>
            </a:r>
          </a:p>
        </p:txBody>
      </p:sp>
      <p:grpSp>
        <p:nvGrpSpPr>
          <p:cNvPr id="19" name="Group 18"/>
          <p:cNvGrpSpPr/>
          <p:nvPr/>
        </p:nvGrpSpPr>
        <p:grpSpPr>
          <a:xfrm rot="16200000">
            <a:off x="66952" y="2687797"/>
            <a:ext cx="3283705" cy="2503207"/>
            <a:chOff x="-710350" y="2207941"/>
            <a:chExt cx="3663362" cy="2933266"/>
          </a:xfrm>
        </p:grpSpPr>
        <p:sp>
          <p:nvSpPr>
            <p:cNvPr id="8" name="Freeform: Shape 7"/>
            <p:cNvSpPr/>
            <p:nvPr/>
          </p:nvSpPr>
          <p:spPr>
            <a:xfrm>
              <a:off x="457200" y="2207941"/>
              <a:ext cx="2495812" cy="2921619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00"/>
                        </a14:imgEffect>
                        <a14:imgEffect>
                          <a14:saturation sat="19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51310" y="2219588"/>
              <a:ext cx="2501702" cy="2921619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>
            <a:xfrm rot="5400000">
              <a:off x="-1579031" y="3176336"/>
              <a:ext cx="2286002" cy="54864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800" dirty="0">
                  <a:solidFill>
                    <a:schemeClr val="tx1"/>
                  </a:solidFill>
                </a:rPr>
                <a:t>Email Send</a:t>
              </a: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b="0" dirty="0">
                  <a:solidFill>
                    <a:schemeClr val="tx1"/>
                  </a:solidFill>
                </a:rPr>
                <a:t>Email </a:t>
              </a:r>
              <a:r>
                <a:rPr lang="en-US" sz="1200" b="0" dirty="0" err="1">
                  <a:solidFill>
                    <a:schemeClr val="tx1"/>
                  </a:solidFill>
                </a:rPr>
                <a:t>dikirim</a:t>
              </a:r>
              <a:r>
                <a:rPr lang="en-US" sz="1200" b="0" dirty="0">
                  <a:solidFill>
                    <a:schemeClr val="tx1"/>
                  </a:solidFill>
                </a:rPr>
                <a:t> </a:t>
              </a:r>
              <a:r>
                <a:rPr lang="en-US" sz="1200" b="0" dirty="0" err="1">
                  <a:solidFill>
                    <a:schemeClr val="tx1"/>
                  </a:solidFill>
                </a:rPr>
                <a:t>oleh</a:t>
              </a:r>
              <a:r>
                <a:rPr lang="en-US" sz="1200" b="0" dirty="0">
                  <a:solidFill>
                    <a:schemeClr val="tx1"/>
                  </a:solidFill>
                </a:rPr>
                <a:t> user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22482" y="2287808"/>
              <a:ext cx="2359359" cy="2761886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</p:grpSp>
      <p:grpSp>
        <p:nvGrpSpPr>
          <p:cNvPr id="2" name="Group 1"/>
          <p:cNvGrpSpPr/>
          <p:nvPr/>
        </p:nvGrpSpPr>
        <p:grpSpPr>
          <a:xfrm rot="16200000">
            <a:off x="2838298" y="2756672"/>
            <a:ext cx="3411519" cy="2493269"/>
            <a:chOff x="1890992" y="2188063"/>
            <a:chExt cx="3997626" cy="2921619"/>
          </a:xfrm>
        </p:grpSpPr>
        <p:sp>
          <p:nvSpPr>
            <p:cNvPr id="21" name="Freeform: Shape 20"/>
            <p:cNvSpPr/>
            <p:nvPr/>
          </p:nvSpPr>
          <p:spPr>
            <a:xfrm>
              <a:off x="3389861" y="2188063"/>
              <a:ext cx="2495812" cy="2921619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00"/>
                        </a14:imgEffect>
                        <a14:imgEffect>
                          <a14:saturation sat="19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3386916" y="2188063"/>
              <a:ext cx="2501702" cy="2921618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solidFill>
              <a:schemeClr val="tx1">
                <a:lumMod val="5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386916" y="2188063"/>
              <a:ext cx="2501702" cy="2921618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solidFill>
              <a:schemeClr val="accent3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24" name="Text Placeholder 6"/>
            <p:cNvSpPr txBox="1">
              <a:spLocks/>
            </p:cNvSpPr>
            <p:nvPr/>
          </p:nvSpPr>
          <p:spPr>
            <a:xfrm rot="5400000">
              <a:off x="1022312" y="3346542"/>
              <a:ext cx="2286000" cy="54864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Blocked Domain</a:t>
              </a: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b="0" dirty="0">
                  <a:solidFill>
                    <a:schemeClr val="tx1"/>
                  </a:solidFill>
                </a:rPr>
                <a:t>Email yang </a:t>
              </a:r>
              <a:r>
                <a:rPr lang="en-US" sz="1200" b="0" dirty="0" err="1">
                  <a:solidFill>
                    <a:schemeClr val="tx1"/>
                  </a:solidFill>
                </a:rPr>
                <a:t>dikirim</a:t>
              </a:r>
              <a:r>
                <a:rPr lang="en-US" sz="1200" b="0" dirty="0">
                  <a:solidFill>
                    <a:schemeClr val="tx1"/>
                  </a:solidFill>
                </a:rPr>
                <a:t> </a:t>
              </a:r>
              <a:r>
                <a:rPr lang="en-US" sz="1200" b="0" dirty="0" err="1">
                  <a:solidFill>
                    <a:schemeClr val="tx1"/>
                  </a:solidFill>
                </a:rPr>
                <a:t>terdeteksi</a:t>
              </a:r>
              <a:r>
                <a:rPr lang="en-US" sz="1200" b="0" dirty="0">
                  <a:solidFill>
                    <a:schemeClr val="tx1"/>
                  </a:solidFill>
                </a:rPr>
                <a:t> </a:t>
              </a:r>
              <a:r>
                <a:rPr lang="en-US" sz="1200" b="0" dirty="0" err="1">
                  <a:solidFill>
                    <a:schemeClr val="tx1"/>
                  </a:solidFill>
                </a:rPr>
                <a:t>menggunakan</a:t>
              </a:r>
              <a:r>
                <a:rPr lang="en-US" sz="1200" b="0" dirty="0">
                  <a:solidFill>
                    <a:schemeClr val="tx1"/>
                  </a:solidFill>
                </a:rPr>
                <a:t> domain yang </a:t>
              </a:r>
              <a:r>
                <a:rPr lang="en-US" sz="1200" b="0" dirty="0" err="1">
                  <a:solidFill>
                    <a:schemeClr val="tx1"/>
                  </a:solidFill>
                </a:rPr>
                <a:t>bermasalah</a:t>
              </a:r>
              <a:endParaRPr lang="en-US" sz="1200" b="0" dirty="0">
                <a:solidFill>
                  <a:schemeClr val="tx1"/>
                </a:solidFill>
              </a:endParaRP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3458088" y="2267930"/>
              <a:ext cx="2359359" cy="2761886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6200000">
            <a:off x="5692898" y="2727329"/>
            <a:ext cx="3362886" cy="2493269"/>
            <a:chOff x="-987626" y="2207941"/>
            <a:chExt cx="3940638" cy="2921619"/>
          </a:xfrm>
        </p:grpSpPr>
        <p:sp>
          <p:nvSpPr>
            <p:cNvPr id="34" name="Freeform: Shape 33"/>
            <p:cNvSpPr/>
            <p:nvPr/>
          </p:nvSpPr>
          <p:spPr>
            <a:xfrm>
              <a:off x="457200" y="2207941"/>
              <a:ext cx="2495812" cy="2921619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00"/>
                        </a14:imgEffect>
                        <a14:imgEffect>
                          <a14:saturation sat="19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451310" y="2207941"/>
              <a:ext cx="2501702" cy="2921618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solidFill>
              <a:schemeClr val="accent4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36" name="Text Placeholder 6"/>
            <p:cNvSpPr txBox="1">
              <a:spLocks/>
            </p:cNvSpPr>
            <p:nvPr/>
          </p:nvSpPr>
          <p:spPr>
            <a:xfrm rot="5400000">
              <a:off x="-1856306" y="3394431"/>
              <a:ext cx="2285999" cy="54864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Email Spam</a:t>
              </a: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b="0" dirty="0">
                  <a:solidFill>
                    <a:schemeClr val="tx1"/>
                  </a:solidFill>
                </a:rPr>
                <a:t>Email </a:t>
              </a:r>
              <a:r>
                <a:rPr lang="en-US" sz="1200" b="0" dirty="0" err="1">
                  <a:solidFill>
                    <a:schemeClr val="tx1"/>
                  </a:solidFill>
                </a:rPr>
                <a:t>dikonfiramasi</a:t>
              </a:r>
              <a:r>
                <a:rPr lang="en-US" sz="1200" b="0" dirty="0">
                  <a:solidFill>
                    <a:schemeClr val="tx1"/>
                  </a:solidFill>
                </a:rPr>
                <a:t> </a:t>
              </a:r>
              <a:r>
                <a:rPr lang="en-US" sz="1200" b="0" dirty="0" err="1">
                  <a:solidFill>
                    <a:schemeClr val="tx1"/>
                  </a:solidFill>
                </a:rPr>
                <a:t>sebagai</a:t>
              </a:r>
              <a:r>
                <a:rPr lang="en-US" sz="1200" b="0" dirty="0">
                  <a:solidFill>
                    <a:schemeClr val="tx1"/>
                  </a:solidFill>
                </a:rPr>
                <a:t> spam</a:t>
              </a:r>
            </a:p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522482" y="2287808"/>
              <a:ext cx="2359359" cy="2761886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16200000">
            <a:off x="8955731" y="2597440"/>
            <a:ext cx="3088027" cy="2493268"/>
            <a:chOff x="-665545" y="2207941"/>
            <a:chExt cx="3618557" cy="2921619"/>
          </a:xfrm>
        </p:grpSpPr>
        <p:sp>
          <p:nvSpPr>
            <p:cNvPr id="44" name="Freeform: Shape 43"/>
            <p:cNvSpPr/>
            <p:nvPr/>
          </p:nvSpPr>
          <p:spPr>
            <a:xfrm>
              <a:off x="457200" y="2207941"/>
              <a:ext cx="2495812" cy="2921619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blipFill>
              <a:blip r:embed="rId2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6200"/>
                        </a14:imgEffect>
                        <a14:imgEffect>
                          <a14:saturation sat="19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451310" y="2207942"/>
              <a:ext cx="2501702" cy="2921618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  <p:sp>
          <p:nvSpPr>
            <p:cNvPr id="46" name="Text Placeholder 6"/>
            <p:cNvSpPr txBox="1">
              <a:spLocks/>
            </p:cNvSpPr>
            <p:nvPr/>
          </p:nvSpPr>
          <p:spPr>
            <a:xfrm rot="5400000">
              <a:off x="-1534226" y="3505538"/>
              <a:ext cx="2286001" cy="54864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Email Bounce</a:t>
              </a:r>
            </a:p>
            <a:p>
              <a:pPr algn="ctr">
                <a:spcBef>
                  <a:spcPts val="0"/>
                </a:spcBef>
              </a:pPr>
              <a:r>
                <a:rPr lang="en-US" sz="1200" b="0" dirty="0" err="1">
                  <a:solidFill>
                    <a:schemeClr val="tx1"/>
                  </a:solidFill>
                </a:rPr>
                <a:t>Terjadi</a:t>
              </a:r>
              <a:r>
                <a:rPr lang="en-US" sz="1200" b="0" dirty="0">
                  <a:solidFill>
                    <a:schemeClr val="tx1"/>
                  </a:solidFill>
                </a:rPr>
                <a:t> </a:t>
              </a:r>
              <a:r>
                <a:rPr lang="en-US" sz="1200" b="0" dirty="0" err="1">
                  <a:solidFill>
                    <a:schemeClr val="tx1"/>
                  </a:solidFill>
                </a:rPr>
                <a:t>mekanisme</a:t>
              </a:r>
              <a:r>
                <a:rPr lang="en-US" sz="1200" b="0" dirty="0">
                  <a:solidFill>
                    <a:schemeClr val="tx1"/>
                  </a:solidFill>
                </a:rPr>
                <a:t> Bounce Email</a:t>
              </a: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22482" y="2287808"/>
              <a:ext cx="2359358" cy="2761886"/>
            </a:xfrm>
            <a:custGeom>
              <a:avLst/>
              <a:gdLst>
                <a:gd name="connsiteX0" fmla="*/ 0 w 2391026"/>
                <a:gd name="connsiteY0" fmla="*/ 0 h 2798956"/>
                <a:gd name="connsiteX1" fmla="*/ 2391026 w 2391026"/>
                <a:gd name="connsiteY1" fmla="*/ 0 h 2798956"/>
                <a:gd name="connsiteX2" fmla="*/ 2391026 w 2391026"/>
                <a:gd name="connsiteY2" fmla="*/ 2391028 h 2798956"/>
                <a:gd name="connsiteX3" fmla="*/ 1529313 w 2391026"/>
                <a:gd name="connsiteY3" fmla="*/ 2391028 h 2798956"/>
                <a:gd name="connsiteX4" fmla="*/ 1195513 w 2391026"/>
                <a:gd name="connsiteY4" fmla="*/ 2798956 h 2798956"/>
                <a:gd name="connsiteX5" fmla="*/ 861713 w 2391026"/>
                <a:gd name="connsiteY5" fmla="*/ 2391028 h 2798956"/>
                <a:gd name="connsiteX6" fmla="*/ 0 w 2391026"/>
                <a:gd name="connsiteY6" fmla="*/ 2391028 h 279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1026" h="2798956">
                  <a:moveTo>
                    <a:pt x="0" y="0"/>
                  </a:moveTo>
                  <a:lnTo>
                    <a:pt x="2391026" y="0"/>
                  </a:lnTo>
                  <a:lnTo>
                    <a:pt x="2391026" y="2391028"/>
                  </a:lnTo>
                  <a:lnTo>
                    <a:pt x="1529313" y="2391028"/>
                  </a:lnTo>
                  <a:lnTo>
                    <a:pt x="1195513" y="2798956"/>
                  </a:lnTo>
                  <a:lnTo>
                    <a:pt x="861713" y="2391028"/>
                  </a:lnTo>
                  <a:lnTo>
                    <a:pt x="0" y="2391028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00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016577" y="4691270"/>
            <a:ext cx="0" cy="7951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14301" y="4691270"/>
            <a:ext cx="0" cy="7951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002598" y="4691270"/>
            <a:ext cx="0" cy="7951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C92CE31-1A0C-174F-A7A6-87A9C5778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15" y="2819400"/>
            <a:ext cx="1219200" cy="1219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67E4F0-7E0D-3946-91CF-98A7205DE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505" y="2832417"/>
            <a:ext cx="1219200" cy="121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88A8E3-71C5-8945-8D73-4AF6DC040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03" y="2755405"/>
            <a:ext cx="1219200" cy="1219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ABB856-5560-2E4B-B32B-5486C4CBB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165" y="283241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73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B2CD3-7933-5342-9342-8BA356389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: DNSBL Based Domain Filtering Library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FF4EEC-F3B8-E346-A6CE-EECFDC0EF67A}"/>
              </a:ext>
            </a:extLst>
          </p:cNvPr>
          <p:cNvSpPr txBox="1">
            <a:spLocks/>
          </p:cNvSpPr>
          <p:nvPr/>
        </p:nvSpPr>
        <p:spPr>
          <a:xfrm>
            <a:off x="457200" y="2473543"/>
            <a:ext cx="11277600" cy="6400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63762-C709-214B-BDE4-353E3119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56" y="1551741"/>
            <a:ext cx="4484688" cy="44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9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1CE1-289C-894F-9E12-EBBB0505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3" y="720944"/>
            <a:ext cx="11277600" cy="640080"/>
          </a:xfrm>
        </p:spPr>
        <p:txBody>
          <a:bodyPr/>
          <a:lstStyle/>
          <a:p>
            <a:r>
              <a:rPr lang="en-US" dirty="0"/>
              <a:t>How DNSBL Filtering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B11323-066C-E949-A38B-B9F2C9007E6D}"/>
              </a:ext>
            </a:extLst>
          </p:cNvPr>
          <p:cNvSpPr/>
          <p:nvPr/>
        </p:nvSpPr>
        <p:spPr>
          <a:xfrm>
            <a:off x="1014413" y="1741529"/>
            <a:ext cx="10344150" cy="319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lnSpc>
                <a:spcPct val="150000"/>
              </a:lnSpc>
            </a:pP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Berikut merupakan alur proses pengecekan domain berbasis DNSBL :</a:t>
            </a:r>
            <a:endParaRPr lang="en-ID" dirty="0">
              <a:latin typeface="Times New Roman" panose="02020603050405020304" pitchFamily="18" charset="0"/>
              <a:ea typeface="Noto Sans CJK SC Regular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DNS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lookup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tipe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A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pada domain yang akan di cek untuk mendapatkan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ip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. Sebagai contoh DNS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lookup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pada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google.com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akan mendapatkan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ip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</a:rPr>
              <a:t>172.217.194.113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Noto Sans CJK SC Regular"/>
              </a:rPr>
              <a:t>.</a:t>
            </a:r>
            <a:endParaRPr lang="en-ID" dirty="0">
              <a:latin typeface="Times New Roman" panose="02020603050405020304" pitchFamily="18" charset="0"/>
              <a:ea typeface="Noto Sans CJK SC Regular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Ubah susunan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ip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dari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a.b.c.d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menjadi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d.c.b.a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. Sehingga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susunanya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menjadi </a:t>
            </a:r>
            <a:r>
              <a:rPr lang="id-ID" i="1" dirty="0">
                <a:latin typeface="Times New Roman" panose="02020603050405020304" pitchFamily="18" charset="0"/>
                <a:ea typeface="Noto Sans CJK SC Regular"/>
              </a:rPr>
              <a:t>113.194.217.172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.</a:t>
            </a:r>
            <a:endParaRPr lang="en-ID" dirty="0">
              <a:latin typeface="Times New Roman" panose="02020603050405020304" pitchFamily="18" charset="0"/>
              <a:ea typeface="Noto Sans CJK SC Regular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id-ID" kern="150" dirty="0" err="1">
                <a:latin typeface="Liberation Serif"/>
                <a:ea typeface="Noto Sans CJK SC Regular"/>
                <a:cs typeface="FreeSans"/>
              </a:rPr>
              <a:t>Konkat</a:t>
            </a:r>
            <a:r>
              <a:rPr lang="id-ID" kern="150" dirty="0">
                <a:latin typeface="Liberation Serif"/>
                <a:ea typeface="Noto Sans CJK SC Regular"/>
                <a:cs typeface="FreeSans"/>
              </a:rPr>
              <a:t> dengan DNSBL yang ingin di </a:t>
            </a:r>
            <a:r>
              <a:rPr lang="id-ID" kern="150" dirty="0" err="1">
                <a:latin typeface="Liberation Serif"/>
                <a:ea typeface="Noto Sans CJK SC Regular"/>
                <a:cs typeface="FreeSans"/>
              </a:rPr>
              <a:t>test</a:t>
            </a:r>
            <a:r>
              <a:rPr lang="id-ID" kern="150" dirty="0">
                <a:latin typeface="Liberation Serif"/>
                <a:ea typeface="Noto Sans CJK SC Regular"/>
                <a:cs typeface="FreeSans"/>
              </a:rPr>
              <a:t>. Sebagai contoh DNSBL yang akan dipakai adalah </a:t>
            </a:r>
            <a:r>
              <a:rPr lang="en-US" kern="150" dirty="0" err="1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sbl.spamhaus.org</a:t>
            </a:r>
            <a:r>
              <a:rPr lang="en-US" kern="150" dirty="0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. </a:t>
            </a:r>
            <a:r>
              <a:rPr lang="en-US" kern="150" dirty="0" err="1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Sehingga</a:t>
            </a:r>
            <a:r>
              <a:rPr lang="en-US" kern="150" dirty="0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 </a:t>
            </a:r>
            <a:r>
              <a:rPr lang="en-US" kern="150" dirty="0" err="1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susunanya</a:t>
            </a:r>
            <a:r>
              <a:rPr lang="en-US" kern="150" dirty="0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 </a:t>
            </a:r>
            <a:r>
              <a:rPr lang="en-US" kern="150" dirty="0" err="1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menjadi</a:t>
            </a:r>
            <a:r>
              <a:rPr lang="en-US" kern="150" dirty="0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 </a:t>
            </a:r>
            <a:r>
              <a:rPr lang="id-ID" i="1" kern="150" dirty="0">
                <a:latin typeface="Liberation Serif"/>
                <a:ea typeface="Noto Sans CJK SC Regular"/>
                <a:cs typeface="FreeSans"/>
              </a:rPr>
              <a:t>113.194.217.172.</a:t>
            </a:r>
            <a:r>
              <a:rPr lang="en-US" i="1" kern="150" dirty="0" err="1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sbl.spamhaus.org</a:t>
            </a:r>
            <a:r>
              <a:rPr lang="en-US" i="1" kern="150" dirty="0">
                <a:latin typeface="Times New Roman" panose="02020603050405020304" pitchFamily="18" charset="0"/>
                <a:ea typeface="Times New Roman" panose="02020603050405020304" pitchFamily="18" charset="0"/>
                <a:cs typeface="FreeSans"/>
              </a:rPr>
              <a:t>.</a:t>
            </a:r>
            <a:endParaRPr lang="en-ID" kern="150" dirty="0">
              <a:latin typeface="Liberation Serif"/>
              <a:ea typeface="Noto Sans CJK SC Regular"/>
              <a:cs typeface="FreeSans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DNS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lookup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tipe TXT pada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ip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 yang sudah di </a:t>
            </a:r>
            <a:r>
              <a:rPr lang="id-ID" dirty="0" err="1">
                <a:latin typeface="Times New Roman" panose="02020603050405020304" pitchFamily="18" charset="0"/>
                <a:ea typeface="Noto Sans CJK SC Regular"/>
              </a:rPr>
              <a:t>konkat</a:t>
            </a:r>
            <a:r>
              <a:rPr lang="id-ID" dirty="0">
                <a:latin typeface="Times New Roman" panose="02020603050405020304" pitchFamily="18" charset="0"/>
                <a:ea typeface="Noto Sans CJK SC Regular"/>
              </a:rPr>
              <a:t>. Apabila hasilnya sukses maka domain tersebut telah terblokir pada DNSBL yang terkait dan sebaliknya. </a:t>
            </a:r>
            <a:endParaRPr lang="en-ID" dirty="0">
              <a:latin typeface="Times New Roman" panose="02020603050405020304" pitchFamily="18" charset="0"/>
              <a:ea typeface="Noto Sans CJK S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60902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2">
      <a:dk1>
        <a:srgbClr val="3F3F3F"/>
      </a:dk1>
      <a:lt1>
        <a:sysClr val="window" lastClr="FFFFFF"/>
      </a:lt1>
      <a:dk2>
        <a:srgbClr val="3F3F3F"/>
      </a:dk2>
      <a:lt2>
        <a:srgbClr val="E7E6E6"/>
      </a:lt2>
      <a:accent1>
        <a:srgbClr val="1C908D"/>
      </a:accent1>
      <a:accent2>
        <a:srgbClr val="5AB7A4"/>
      </a:accent2>
      <a:accent3>
        <a:srgbClr val="F5CCA1"/>
      </a:accent3>
      <a:accent4>
        <a:srgbClr val="EA7A85"/>
      </a:accent4>
      <a:accent5>
        <a:srgbClr val="F04D75"/>
      </a:accent5>
      <a:accent6>
        <a:srgbClr val="7F7F7F"/>
      </a:accent6>
      <a:hlink>
        <a:srgbClr val="EA7A85"/>
      </a:hlink>
      <a:folHlink>
        <a:srgbClr val="5AB7A4"/>
      </a:folHlink>
    </a:clrScheme>
    <a:fontScheme name="Custom 13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{B5FE2878-F1DD-DC40-BFF0-4916EF165608}tf16401378</Template>
  <TotalTime>3158</TotalTime>
  <Words>411</Words>
  <Application>Microsoft Macintosh PowerPoint</Application>
  <PresentationFormat>Widescreen</PresentationFormat>
  <Paragraphs>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Franklin Gothic Demi Cond</vt:lpstr>
      <vt:lpstr>FreeSans</vt:lpstr>
      <vt:lpstr>Liberation Serif</vt:lpstr>
      <vt:lpstr>Noto Sans CJK SC Regular</vt:lpstr>
      <vt:lpstr>Times New Roman</vt:lpstr>
      <vt:lpstr>Wingdings</vt:lpstr>
      <vt:lpstr>Office Theme</vt:lpstr>
      <vt:lpstr>Pembangunan Pustaka Perangkat Lunak Domain Checker Untuk PT. Target Sukses Sinergi</vt:lpstr>
      <vt:lpstr>MailTarget.co</vt:lpstr>
      <vt:lpstr>Visi</vt:lpstr>
      <vt:lpstr>Alamat Instansi</vt:lpstr>
      <vt:lpstr>Email</vt:lpstr>
      <vt:lpstr>PowerPoint Presentation</vt:lpstr>
      <vt:lpstr>Email Bounce Flow</vt:lpstr>
      <vt:lpstr>Solution : DNSBL Based Domain Filtering Library</vt:lpstr>
      <vt:lpstr>How DNSBL Filtering Work</vt:lpstr>
      <vt:lpstr>Use Case</vt:lpstr>
      <vt:lpstr>Interface</vt:lpstr>
      <vt:lpstr>Thank You !!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SlideGenius Design</dc:creator>
  <cp:lastModifiedBy>Microsoft Office User</cp:lastModifiedBy>
  <cp:revision>256</cp:revision>
  <dcterms:created xsi:type="dcterms:W3CDTF">2016-11-09T13:41:59Z</dcterms:created>
  <dcterms:modified xsi:type="dcterms:W3CDTF">2019-01-02T18:12:47Z</dcterms:modified>
</cp:coreProperties>
</file>